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359" r:id="rId3"/>
    <p:sldId id="311" r:id="rId5"/>
    <p:sldId id="358" r:id="rId6"/>
    <p:sldId id="321" r:id="rId7"/>
    <p:sldId id="322" r:id="rId8"/>
    <p:sldId id="274" r:id="rId9"/>
    <p:sldId id="277" r:id="rId10"/>
    <p:sldId id="281" r:id="rId11"/>
    <p:sldId id="307" r:id="rId12"/>
    <p:sldId id="329" r:id="rId13"/>
    <p:sldId id="328" r:id="rId14"/>
    <p:sldId id="283" r:id="rId15"/>
    <p:sldId id="257" r:id="rId16"/>
    <p:sldId id="280" r:id="rId17"/>
    <p:sldId id="262" r:id="rId18"/>
    <p:sldId id="290" r:id="rId19"/>
    <p:sldId id="360" r:id="rId20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1" autoAdjust="0"/>
    <p:restoredTop sz="94660" autoAdjust="0"/>
  </p:normalViewPr>
  <p:slideViewPr>
    <p:cSldViewPr>
      <p:cViewPr varScale="1">
        <p:scale>
          <a:sx n="97" d="100"/>
          <a:sy n="97" d="100"/>
        </p:scale>
        <p:origin x="810" y="84"/>
      </p:cViewPr>
      <p:guideLst>
        <p:guide orient="horz" pos="1647"/>
        <p:guide pos="29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40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7790FB3A-F96B-4D6E-872C-0082121534DE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4CE63BCA-E7E1-4542-B602-E71490B52FB2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/>
        </p:txBody>
      </p:sp>
      <p:sp>
        <p:nvSpPr>
          <p:cNvPr id="19459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  <p:sp>
        <p:nvSpPr>
          <p:cNvPr id="1946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17</a:t>
            </a:r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/>
        </p:txBody>
      </p:sp>
      <p:sp>
        <p:nvSpPr>
          <p:cNvPr id="9219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  <p:sp>
        <p:nvSpPr>
          <p:cNvPr id="922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/>
        </p:txBody>
      </p:sp>
      <p:sp>
        <p:nvSpPr>
          <p:cNvPr id="1126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  <p:sp>
        <p:nvSpPr>
          <p:cNvPr id="1126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/>
        </p:txBody>
      </p:sp>
      <p:sp>
        <p:nvSpPr>
          <p:cNvPr id="1536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  <p:sp>
        <p:nvSpPr>
          <p:cNvPr id="1536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/>
              <a:t>语文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B6C0842-2921-4B03-BE02-23E9ED8EFC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0834A6D-7CD2-48DC-A45E-010B3535D1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16B9079-9D9C-46F9-9344-847D206F25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1" y="2074544"/>
            <a:ext cx="7545579" cy="99441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000265"/>
            <a:ext cx="5181600" cy="1257300"/>
          </a:xfrm>
        </p:spPr>
        <p:txBody>
          <a:bodyPr/>
          <a:lstStyle>
            <a:lvl1pPr>
              <a:defRPr sz="33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D3E1209-1506-4E32-AE0F-1287BFDB11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169414-063E-4B61-A2D9-51619DEEF7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0FDA8A8-D56D-4968-9626-6096CEE1D6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8853C68-D528-448D-AEA5-84FB5F8C47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D4F3D55-6EB4-451B-A656-E18249792E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4E4470B-2A34-423E-8597-567593C163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3849FBB-D5AF-4113-BECB-F9E7F17EB1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ADD9C0C-67DB-473B-82E4-92C514AEAE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tags" Target="../tags/tag39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8.xml"/><Relationship Id="rId18" Type="http://schemas.openxmlformats.org/officeDocument/2006/relationships/tags" Target="../tags/tag37.xml"/><Relationship Id="rId17" Type="http://schemas.openxmlformats.org/officeDocument/2006/relationships/tags" Target="../tags/tag36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5"/>
            </p:custDataLst>
          </p:nvPr>
        </p:nvSpPr>
        <p:spPr bwMode="auto">
          <a:xfrm>
            <a:off x="456010" y="456010"/>
            <a:ext cx="82272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6"/>
            </p:custDataLst>
          </p:nvPr>
        </p:nvSpPr>
        <p:spPr bwMode="auto">
          <a:xfrm>
            <a:off x="456010" y="1117998"/>
            <a:ext cx="8227219" cy="356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9581" y="4736307"/>
            <a:ext cx="2024063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3087291" y="4736307"/>
            <a:ext cx="2969419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6657975" y="4736307"/>
            <a:ext cx="2025254" cy="23693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B48BA9D5-6279-487D-96D7-A0F1F3EBEC76}" type="slidenum">
              <a:rPr lang="zh-CN" altLang="en-US" smtClean="0"/>
            </a:fld>
            <a:endParaRPr lang="zh-CN" altLang="en-US"/>
          </a:p>
        </p:txBody>
      </p:sp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 </a:t>
            </a:r>
            <a:r>
              <a:rPr lang="zh-CN" altLang="en-US"/>
              <a:t>吃水不忘挖井人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0825" y="266700"/>
            <a:ext cx="4033838" cy="3632200"/>
            <a:chOff x="251520" y="267493"/>
            <a:chExt cx="4032448" cy="3631856"/>
          </a:xfrm>
        </p:grpSpPr>
        <p:pic>
          <p:nvPicPr>
            <p:cNvPr id="2" name="图片 5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267493"/>
              <a:ext cx="4032448" cy="287731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1" name="TextBox 6"/>
            <p:cNvSpPr txBox="1">
              <a:spLocks noChangeArrowheads="1"/>
            </p:cNvSpPr>
            <p:nvPr/>
          </p:nvSpPr>
          <p:spPr bwMode="auto">
            <a:xfrm>
              <a:off x="395536" y="3314574"/>
              <a:ext cx="359410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吃水人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——</a:t>
              </a:r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乡亲们</a:t>
              </a:r>
              <a:endPara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08488" y="511175"/>
            <a:ext cx="4189412" cy="4325938"/>
            <a:chOff x="4409210" y="510440"/>
            <a:chExt cx="4188947" cy="4326592"/>
          </a:xfrm>
        </p:grpSpPr>
        <p:sp>
          <p:nvSpPr>
            <p:cNvPr id="17413" name="TextBox 18"/>
            <p:cNvSpPr txBox="1">
              <a:spLocks noChangeArrowheads="1"/>
            </p:cNvSpPr>
            <p:nvPr/>
          </p:nvSpPr>
          <p:spPr bwMode="auto">
            <a:xfrm>
              <a:off x="4829652" y="510440"/>
              <a:ext cx="3348062" cy="119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挖井人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——</a:t>
              </a:r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毛主席、战士和乡亲</a:t>
              </a:r>
              <a:endPara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09210" y="1858432"/>
              <a:ext cx="4188947" cy="29786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350" y="2919413"/>
            <a:ext cx="58229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195513" y="3003550"/>
            <a:ext cx="4114800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吃水不忘挖井人，时刻想念毛主席。</a:t>
            </a:r>
            <a:endParaRPr lang="zh-CN" altLang="zh-CN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Oval 6"/>
          <p:cNvSpPr>
            <a:spLocks noChangeArrowheads="1"/>
          </p:cNvSpPr>
          <p:nvPr/>
        </p:nvSpPr>
        <p:spPr bwMode="auto">
          <a:xfrm>
            <a:off x="2957513" y="4738688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7" name="Oval 7"/>
          <p:cNvSpPr>
            <a:spLocks noChangeArrowheads="1"/>
          </p:cNvSpPr>
          <p:nvPr/>
        </p:nvSpPr>
        <p:spPr bwMode="auto">
          <a:xfrm>
            <a:off x="2395538" y="4738688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11188" y="973138"/>
            <a:ext cx="82819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chemeClr val="hlink"/>
                </a:solidFill>
                <a:latin typeface="Times New Roman" panose="02020603050405020304"/>
                <a:ea typeface="楷体" panose="02010609060101010101" pitchFamily="49" charset="-122"/>
              </a:rPr>
              <a:t>例：沙洲坝的乡亲们时刻想念着毛主席。</a:t>
            </a:r>
            <a:endParaRPr lang="zh-CN" altLang="zh-CN" sz="3400" b="1">
              <a:solidFill>
                <a:schemeClr val="hlin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11200" y="2054225"/>
            <a:ext cx="63357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）                 时刻                     。                           </a:t>
            </a:r>
            <a:endParaRPr lang="zh-CN" altLang="zh-CN" sz="3200" b="1" u="sng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11200" y="3349625"/>
            <a:ext cx="6480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）                 时刻                         。   </a:t>
            </a:r>
            <a:endParaRPr lang="zh-CN" altLang="en-US" sz="3200" b="1" u="sng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08175" y="1939925"/>
            <a:ext cx="14208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我们要</a:t>
            </a:r>
            <a:endParaRPr lang="zh-CN" altLang="en-US" sz="32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421188" y="1951038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保护树木</a:t>
            </a:r>
            <a:endParaRPr lang="zh-CN" altLang="en-US" sz="32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855788" y="3282950"/>
            <a:ext cx="1420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鸟妈妈</a:t>
            </a:r>
            <a:endParaRPr lang="zh-CN" altLang="en-US" sz="32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214813" y="3219450"/>
            <a:ext cx="22447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保护着小鸟</a:t>
            </a:r>
            <a:endParaRPr lang="zh-CN" altLang="en-US" sz="320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1"/>
          <p:cNvGrpSpPr/>
          <p:nvPr/>
        </p:nvGrpSpPr>
        <p:grpSpPr>
          <a:xfrm>
            <a:off x="179388" y="111125"/>
            <a:ext cx="2732087" cy="949325"/>
            <a:chOff x="179512" y="110824"/>
            <a:chExt cx="2732434" cy="949544"/>
          </a:xfrm>
        </p:grpSpPr>
        <p:sp>
          <p:nvSpPr>
            <p:cNvPr id="21506" name="文本框 2"/>
            <p:cNvSpPr txBox="1">
              <a:spLocks noChangeArrowheads="1"/>
            </p:cNvSpPr>
            <p:nvPr/>
          </p:nvSpPr>
          <p:spPr bwMode="auto">
            <a:xfrm>
              <a:off x="984964" y="411452"/>
              <a:ext cx="1926982" cy="5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拓展延伸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1507" name="Picture 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9512" y="110824"/>
              <a:ext cx="991131" cy="94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525"/>
            <a:ext cx="9144000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539750" y="627063"/>
            <a:ext cx="6624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思考：从这段话中体会到什么？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539750" y="1347788"/>
            <a:ext cx="511333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    毛主席在这样的情况下挖井，解决了乡亲们吃水难的问题，从中可以体会到毛主席为人民着想、为人民服务的好品质。</a:t>
            </a:r>
            <a:endParaRPr lang="zh-CN" altLang="en-US" sz="32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8676" name="Picture 1" descr="E:\陈文丽\人一语大课堂正文\RJ135.t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1863" y="1635125"/>
            <a:ext cx="28336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32"/>
          <p:cNvSpPr txBox="1">
            <a:spLocks noChangeArrowheads="1"/>
          </p:cNvSpPr>
          <p:nvPr/>
        </p:nvSpPr>
        <p:spPr bwMode="auto">
          <a:xfrm>
            <a:off x="4475163" y="2925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文本框 34"/>
          <p:cNvSpPr txBox="1">
            <a:spLocks noChangeArrowheads="1"/>
          </p:cNvSpPr>
          <p:nvPr/>
        </p:nvSpPr>
        <p:spPr bwMode="auto">
          <a:xfrm rot="-280097">
            <a:off x="8160460" y="16266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55" name="文本框 36"/>
          <p:cNvSpPr txBox="1">
            <a:spLocks noChangeArrowheads="1"/>
          </p:cNvSpPr>
          <p:nvPr/>
        </p:nvSpPr>
        <p:spPr bwMode="auto">
          <a:xfrm rot="-5350866">
            <a:off x="5950659" y="13083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56" name="文本框 37"/>
          <p:cNvSpPr txBox="1">
            <a:spLocks noChangeArrowheads="1"/>
          </p:cNvSpPr>
          <p:nvPr/>
        </p:nvSpPr>
        <p:spPr bwMode="auto">
          <a:xfrm rot="-4150866">
            <a:off x="5425197" y="17219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57" name="文本框 45"/>
          <p:cNvSpPr txBox="1">
            <a:spLocks noChangeArrowheads="1"/>
          </p:cNvSpPr>
          <p:nvPr/>
        </p:nvSpPr>
        <p:spPr bwMode="auto">
          <a:xfrm rot="-5350866">
            <a:off x="6517397" y="13377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58" name="文本框 46"/>
          <p:cNvSpPr txBox="1">
            <a:spLocks noChangeArrowheads="1"/>
          </p:cNvSpPr>
          <p:nvPr/>
        </p:nvSpPr>
        <p:spPr bwMode="auto">
          <a:xfrm rot="-424911">
            <a:off x="7164303" y="1569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59" name="文本框 47"/>
          <p:cNvSpPr txBox="1">
            <a:spLocks noChangeArrowheads="1"/>
          </p:cNvSpPr>
          <p:nvPr/>
        </p:nvSpPr>
        <p:spPr bwMode="auto">
          <a:xfrm rot="-4150866">
            <a:off x="7749297" y="2496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0" name="文本框 49"/>
          <p:cNvSpPr txBox="1">
            <a:spLocks noChangeArrowheads="1"/>
          </p:cNvSpPr>
          <p:nvPr/>
        </p:nvSpPr>
        <p:spPr bwMode="auto">
          <a:xfrm rot="657351">
            <a:off x="8264441" y="1182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1" name="文本框 50"/>
          <p:cNvSpPr txBox="1">
            <a:spLocks noChangeArrowheads="1"/>
          </p:cNvSpPr>
          <p:nvPr/>
        </p:nvSpPr>
        <p:spPr bwMode="auto">
          <a:xfrm rot="1480325">
            <a:off x="7488153" y="124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2" name="文本框 51"/>
          <p:cNvSpPr txBox="1">
            <a:spLocks noChangeArrowheads="1"/>
          </p:cNvSpPr>
          <p:nvPr/>
        </p:nvSpPr>
        <p:spPr bwMode="auto">
          <a:xfrm rot="-5350866">
            <a:off x="8460497" y="2712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3" name="文本框 14"/>
          <p:cNvSpPr txBox="1">
            <a:spLocks noChangeArrowheads="1"/>
          </p:cNvSpPr>
          <p:nvPr/>
        </p:nvSpPr>
        <p:spPr bwMode="auto">
          <a:xfrm>
            <a:off x="3262313" y="3560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4" name="文本框 34"/>
          <p:cNvSpPr txBox="1">
            <a:spLocks noChangeArrowheads="1"/>
          </p:cNvSpPr>
          <p:nvPr/>
        </p:nvSpPr>
        <p:spPr bwMode="auto">
          <a:xfrm rot="4149897">
            <a:off x="4558423" y="3498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5" name="文本框 36"/>
          <p:cNvSpPr txBox="1">
            <a:spLocks noChangeArrowheads="1"/>
          </p:cNvSpPr>
          <p:nvPr/>
        </p:nvSpPr>
        <p:spPr bwMode="auto">
          <a:xfrm rot="-1380000">
            <a:off x="3997241" y="13012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6" name="文本框 37"/>
          <p:cNvSpPr txBox="1">
            <a:spLocks noChangeArrowheads="1"/>
          </p:cNvSpPr>
          <p:nvPr/>
        </p:nvSpPr>
        <p:spPr bwMode="auto">
          <a:xfrm rot="-180000">
            <a:off x="4227428" y="2053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7" name="文本框 45"/>
          <p:cNvSpPr txBox="1">
            <a:spLocks noChangeArrowheads="1"/>
          </p:cNvSpPr>
          <p:nvPr/>
        </p:nvSpPr>
        <p:spPr bwMode="auto">
          <a:xfrm rot="-1380000">
            <a:off x="4557628" y="1323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8" name="文本框 46"/>
          <p:cNvSpPr txBox="1">
            <a:spLocks noChangeArrowheads="1"/>
          </p:cNvSpPr>
          <p:nvPr/>
        </p:nvSpPr>
        <p:spPr bwMode="auto">
          <a:xfrm rot="-1380000">
            <a:off x="4927516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69" name="文本框 47"/>
          <p:cNvSpPr txBox="1">
            <a:spLocks noChangeArrowheads="1"/>
          </p:cNvSpPr>
          <p:nvPr/>
        </p:nvSpPr>
        <p:spPr bwMode="auto">
          <a:xfrm rot="-180000">
            <a:off x="5160878" y="22346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0" name="文本框 49"/>
          <p:cNvSpPr txBox="1">
            <a:spLocks noChangeArrowheads="1"/>
          </p:cNvSpPr>
          <p:nvPr/>
        </p:nvSpPr>
        <p:spPr bwMode="auto">
          <a:xfrm rot="-5350866">
            <a:off x="6406272" y="2109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1" name="文本框 50"/>
          <p:cNvSpPr txBox="1">
            <a:spLocks noChangeArrowheads="1"/>
          </p:cNvSpPr>
          <p:nvPr/>
        </p:nvSpPr>
        <p:spPr bwMode="auto">
          <a:xfrm rot="-170103">
            <a:off x="5686341" y="25902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2" name="文本框 51"/>
          <p:cNvSpPr txBox="1">
            <a:spLocks noChangeArrowheads="1"/>
          </p:cNvSpPr>
          <p:nvPr/>
        </p:nvSpPr>
        <p:spPr bwMode="auto">
          <a:xfrm rot="-5350866">
            <a:off x="5934784" y="34261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3" name="文本框 24"/>
          <p:cNvSpPr txBox="1">
            <a:spLocks noChangeArrowheads="1"/>
          </p:cNvSpPr>
          <p:nvPr/>
        </p:nvSpPr>
        <p:spPr bwMode="auto">
          <a:xfrm rot="1209897">
            <a:off x="1233403" y="3874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4" name="文本框 34"/>
          <p:cNvSpPr txBox="1">
            <a:spLocks noChangeArrowheads="1"/>
          </p:cNvSpPr>
          <p:nvPr/>
        </p:nvSpPr>
        <p:spPr bwMode="auto">
          <a:xfrm rot="4149897">
            <a:off x="2237498" y="3455486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5" name="文本框 36"/>
          <p:cNvSpPr txBox="1">
            <a:spLocks noChangeArrowheads="1"/>
          </p:cNvSpPr>
          <p:nvPr/>
        </p:nvSpPr>
        <p:spPr bwMode="auto">
          <a:xfrm rot="-1380000">
            <a:off x="1701716" y="3228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6" name="文本框 37"/>
          <p:cNvSpPr txBox="1">
            <a:spLocks noChangeArrowheads="1"/>
          </p:cNvSpPr>
          <p:nvPr/>
        </p:nvSpPr>
        <p:spPr bwMode="auto">
          <a:xfrm rot="1029897">
            <a:off x="2582778" y="2753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7" name="文本框 45"/>
          <p:cNvSpPr txBox="1">
            <a:spLocks noChangeArrowheads="1"/>
          </p:cNvSpPr>
          <p:nvPr/>
        </p:nvSpPr>
        <p:spPr bwMode="auto">
          <a:xfrm rot="-1380000">
            <a:off x="3259053" y="3145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8" name="文本框 46"/>
          <p:cNvSpPr txBox="1">
            <a:spLocks noChangeArrowheads="1"/>
          </p:cNvSpPr>
          <p:nvPr/>
        </p:nvSpPr>
        <p:spPr bwMode="auto">
          <a:xfrm rot="-170103">
            <a:off x="884153" y="15298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79" name="文本框 47"/>
          <p:cNvSpPr txBox="1">
            <a:spLocks noChangeArrowheads="1"/>
          </p:cNvSpPr>
          <p:nvPr/>
        </p:nvSpPr>
        <p:spPr bwMode="auto">
          <a:xfrm rot="1029897">
            <a:off x="925428" y="3399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0" name="文本框 31"/>
          <p:cNvSpPr txBox="1">
            <a:spLocks noChangeArrowheads="1"/>
          </p:cNvSpPr>
          <p:nvPr/>
        </p:nvSpPr>
        <p:spPr bwMode="auto">
          <a:xfrm rot="-170103">
            <a:off x="3106653" y="3836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1" name="文本框 32"/>
          <p:cNvSpPr txBox="1">
            <a:spLocks noChangeArrowheads="1"/>
          </p:cNvSpPr>
          <p:nvPr/>
        </p:nvSpPr>
        <p:spPr bwMode="auto">
          <a:xfrm rot="-170103">
            <a:off x="4254416" y="3169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2" name="文本框 33"/>
          <p:cNvSpPr txBox="1">
            <a:spLocks noChangeArrowheads="1"/>
          </p:cNvSpPr>
          <p:nvPr/>
        </p:nvSpPr>
        <p:spPr bwMode="auto">
          <a:xfrm rot="-170103">
            <a:off x="4421103" y="39285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3" name="文本框 32"/>
          <p:cNvSpPr txBox="1">
            <a:spLocks noChangeArrowheads="1"/>
          </p:cNvSpPr>
          <p:nvPr/>
        </p:nvSpPr>
        <p:spPr bwMode="auto">
          <a:xfrm rot="-5070842">
            <a:off x="411873" y="2033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4" name="文本框 35"/>
          <p:cNvSpPr txBox="1">
            <a:spLocks noChangeArrowheads="1"/>
          </p:cNvSpPr>
          <p:nvPr/>
        </p:nvSpPr>
        <p:spPr bwMode="auto">
          <a:xfrm rot="4149897">
            <a:off x="1434223" y="2158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5" name="文本框 36"/>
          <p:cNvSpPr txBox="1">
            <a:spLocks noChangeArrowheads="1"/>
          </p:cNvSpPr>
          <p:nvPr/>
        </p:nvSpPr>
        <p:spPr bwMode="auto">
          <a:xfrm rot="-170103">
            <a:off x="419016" y="13361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6" name="文本框 37"/>
          <p:cNvSpPr txBox="1">
            <a:spLocks noChangeArrowheads="1"/>
          </p:cNvSpPr>
          <p:nvPr/>
        </p:nvSpPr>
        <p:spPr bwMode="auto">
          <a:xfrm rot="1029897">
            <a:off x="1435016" y="1683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7" name="文本框 45"/>
          <p:cNvSpPr txBox="1">
            <a:spLocks noChangeArrowheads="1"/>
          </p:cNvSpPr>
          <p:nvPr/>
        </p:nvSpPr>
        <p:spPr bwMode="auto">
          <a:xfrm rot="-1380000">
            <a:off x="2214478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8" name="文本框 46"/>
          <p:cNvSpPr txBox="1">
            <a:spLocks noChangeArrowheads="1"/>
          </p:cNvSpPr>
          <p:nvPr/>
        </p:nvSpPr>
        <p:spPr bwMode="auto">
          <a:xfrm rot="-1380000">
            <a:off x="2784391" y="1315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89" name="文本框 47"/>
          <p:cNvSpPr txBox="1">
            <a:spLocks noChangeArrowheads="1"/>
          </p:cNvSpPr>
          <p:nvPr/>
        </p:nvSpPr>
        <p:spPr bwMode="auto">
          <a:xfrm rot="-180000">
            <a:off x="2512928" y="1879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0" name="文本框 41"/>
          <p:cNvSpPr txBox="1">
            <a:spLocks noChangeArrowheads="1"/>
          </p:cNvSpPr>
          <p:nvPr/>
        </p:nvSpPr>
        <p:spPr bwMode="auto">
          <a:xfrm rot="-1380000">
            <a:off x="3373353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1" name="文本框 42"/>
          <p:cNvSpPr txBox="1">
            <a:spLocks noChangeArrowheads="1"/>
          </p:cNvSpPr>
          <p:nvPr/>
        </p:nvSpPr>
        <p:spPr bwMode="auto">
          <a:xfrm rot="-1380000">
            <a:off x="2946316" y="2118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2" name="文本框 43"/>
          <p:cNvSpPr txBox="1">
            <a:spLocks noChangeArrowheads="1"/>
          </p:cNvSpPr>
          <p:nvPr/>
        </p:nvSpPr>
        <p:spPr bwMode="auto">
          <a:xfrm rot="-1380000">
            <a:off x="3581316" y="22553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3" name="文本框 32"/>
          <p:cNvSpPr txBox="1">
            <a:spLocks noChangeArrowheads="1"/>
          </p:cNvSpPr>
          <p:nvPr/>
        </p:nvSpPr>
        <p:spPr bwMode="auto">
          <a:xfrm rot="1209897">
            <a:off x="5211678" y="35380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4" name="文本框 34"/>
          <p:cNvSpPr txBox="1">
            <a:spLocks noChangeArrowheads="1"/>
          </p:cNvSpPr>
          <p:nvPr/>
        </p:nvSpPr>
        <p:spPr bwMode="auto">
          <a:xfrm rot="-1030866">
            <a:off x="6407860" y="3893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5" name="文本框 36"/>
          <p:cNvSpPr txBox="1">
            <a:spLocks noChangeArrowheads="1"/>
          </p:cNvSpPr>
          <p:nvPr/>
        </p:nvSpPr>
        <p:spPr bwMode="auto">
          <a:xfrm rot="368503">
            <a:off x="5870491" y="2858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6" name="文本框 37"/>
          <p:cNvSpPr txBox="1">
            <a:spLocks noChangeArrowheads="1"/>
          </p:cNvSpPr>
          <p:nvPr/>
        </p:nvSpPr>
        <p:spPr bwMode="auto">
          <a:xfrm rot="829244">
            <a:off x="5381541" y="3973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7" name="文本框 45"/>
          <p:cNvSpPr txBox="1">
            <a:spLocks noChangeArrowheads="1"/>
          </p:cNvSpPr>
          <p:nvPr/>
        </p:nvSpPr>
        <p:spPr bwMode="auto">
          <a:xfrm rot="-4502722">
            <a:off x="6868234" y="249266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8" name="文本框 46"/>
          <p:cNvSpPr txBox="1">
            <a:spLocks noChangeArrowheads="1"/>
          </p:cNvSpPr>
          <p:nvPr/>
        </p:nvSpPr>
        <p:spPr bwMode="auto">
          <a:xfrm rot="2702238">
            <a:off x="7663572" y="3061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599" name="文本框 47"/>
          <p:cNvSpPr txBox="1">
            <a:spLocks noChangeArrowheads="1"/>
          </p:cNvSpPr>
          <p:nvPr/>
        </p:nvSpPr>
        <p:spPr bwMode="auto">
          <a:xfrm rot="-3456638">
            <a:off x="6838072" y="3401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0" name="文本框 49"/>
          <p:cNvSpPr txBox="1">
            <a:spLocks noChangeArrowheads="1"/>
          </p:cNvSpPr>
          <p:nvPr/>
        </p:nvSpPr>
        <p:spPr bwMode="auto">
          <a:xfrm rot="-3180423">
            <a:off x="8203322" y="3264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1" name="文本框 50"/>
          <p:cNvSpPr txBox="1">
            <a:spLocks noChangeArrowheads="1"/>
          </p:cNvSpPr>
          <p:nvPr/>
        </p:nvSpPr>
        <p:spPr bwMode="auto">
          <a:xfrm rot="-3640556">
            <a:off x="7333372" y="3588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2" name="文本框 51"/>
          <p:cNvSpPr txBox="1">
            <a:spLocks noChangeArrowheads="1"/>
          </p:cNvSpPr>
          <p:nvPr/>
        </p:nvSpPr>
        <p:spPr bwMode="auto">
          <a:xfrm rot="1549510">
            <a:off x="8126328" y="24013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3" name="文本框 32"/>
          <p:cNvSpPr txBox="1">
            <a:spLocks noChangeArrowheads="1"/>
          </p:cNvSpPr>
          <p:nvPr/>
        </p:nvSpPr>
        <p:spPr bwMode="auto">
          <a:xfrm rot="4190103">
            <a:off x="4383797" y="2506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4" name="文本框 34"/>
          <p:cNvSpPr txBox="1">
            <a:spLocks noChangeArrowheads="1"/>
          </p:cNvSpPr>
          <p:nvPr/>
        </p:nvSpPr>
        <p:spPr bwMode="auto">
          <a:xfrm rot="8340000">
            <a:off x="5017210" y="3137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5" name="文本框 36"/>
          <p:cNvSpPr txBox="1">
            <a:spLocks noChangeArrowheads="1"/>
          </p:cNvSpPr>
          <p:nvPr/>
        </p:nvSpPr>
        <p:spPr bwMode="auto">
          <a:xfrm rot="-1160763">
            <a:off x="5870491" y="1750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6" name="文本框 37"/>
          <p:cNvSpPr txBox="1">
            <a:spLocks noChangeArrowheads="1"/>
          </p:cNvSpPr>
          <p:nvPr/>
        </p:nvSpPr>
        <p:spPr bwMode="auto">
          <a:xfrm rot="39237">
            <a:off x="5746666" y="2272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7" name="文本框 45"/>
          <p:cNvSpPr txBox="1">
            <a:spLocks noChangeArrowheads="1"/>
          </p:cNvSpPr>
          <p:nvPr/>
        </p:nvSpPr>
        <p:spPr bwMode="auto">
          <a:xfrm rot="-1160763">
            <a:off x="6430878" y="1772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8" name="文本框 46"/>
          <p:cNvSpPr txBox="1">
            <a:spLocks noChangeArrowheads="1"/>
          </p:cNvSpPr>
          <p:nvPr/>
        </p:nvSpPr>
        <p:spPr bwMode="auto">
          <a:xfrm rot="-1160763">
            <a:off x="6800766" y="19870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09" name="文本框 47"/>
          <p:cNvSpPr txBox="1">
            <a:spLocks noChangeArrowheads="1"/>
          </p:cNvSpPr>
          <p:nvPr/>
        </p:nvSpPr>
        <p:spPr bwMode="auto">
          <a:xfrm rot="39237">
            <a:off x="7281778" y="2456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0" name="文本框 49"/>
          <p:cNvSpPr txBox="1">
            <a:spLocks noChangeArrowheads="1"/>
          </p:cNvSpPr>
          <p:nvPr/>
        </p:nvSpPr>
        <p:spPr bwMode="auto">
          <a:xfrm rot="-1160763">
            <a:off x="8118391" y="20664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1" name="文本框 50"/>
          <p:cNvSpPr txBox="1">
            <a:spLocks noChangeArrowheads="1"/>
          </p:cNvSpPr>
          <p:nvPr/>
        </p:nvSpPr>
        <p:spPr bwMode="auto">
          <a:xfrm rot="-1160763">
            <a:off x="7584991" y="19330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2" name="文本框 51"/>
          <p:cNvSpPr txBox="1">
            <a:spLocks noChangeArrowheads="1"/>
          </p:cNvSpPr>
          <p:nvPr/>
        </p:nvSpPr>
        <p:spPr bwMode="auto">
          <a:xfrm rot="-1160763">
            <a:off x="8061241" y="2793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3" name="文本框 32"/>
          <p:cNvSpPr txBox="1">
            <a:spLocks noChangeArrowheads="1"/>
          </p:cNvSpPr>
          <p:nvPr/>
        </p:nvSpPr>
        <p:spPr bwMode="auto">
          <a:xfrm rot="4190103">
            <a:off x="2859797" y="3338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4" name="文本框 34"/>
          <p:cNvSpPr txBox="1">
            <a:spLocks noChangeArrowheads="1"/>
          </p:cNvSpPr>
          <p:nvPr/>
        </p:nvSpPr>
        <p:spPr bwMode="auto">
          <a:xfrm rot="8340000">
            <a:off x="4018672" y="2815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5" name="文本框 36"/>
          <p:cNvSpPr txBox="1">
            <a:spLocks noChangeArrowheads="1"/>
          </p:cNvSpPr>
          <p:nvPr/>
        </p:nvSpPr>
        <p:spPr bwMode="auto">
          <a:xfrm rot="2810103">
            <a:off x="3902784" y="17274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6" name="文本框 37"/>
          <p:cNvSpPr txBox="1">
            <a:spLocks noChangeArrowheads="1"/>
          </p:cNvSpPr>
          <p:nvPr/>
        </p:nvSpPr>
        <p:spPr bwMode="auto">
          <a:xfrm rot="4010103">
            <a:off x="3902784" y="22704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7" name="文本框 45"/>
          <p:cNvSpPr txBox="1">
            <a:spLocks noChangeArrowheads="1"/>
          </p:cNvSpPr>
          <p:nvPr/>
        </p:nvSpPr>
        <p:spPr bwMode="auto">
          <a:xfrm rot="2810103">
            <a:off x="4469522" y="17568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8" name="文本框 46"/>
          <p:cNvSpPr txBox="1">
            <a:spLocks noChangeArrowheads="1"/>
          </p:cNvSpPr>
          <p:nvPr/>
        </p:nvSpPr>
        <p:spPr bwMode="auto">
          <a:xfrm rot="2810103">
            <a:off x="483782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19" name="文本框 47"/>
          <p:cNvSpPr txBox="1">
            <a:spLocks noChangeArrowheads="1"/>
          </p:cNvSpPr>
          <p:nvPr/>
        </p:nvSpPr>
        <p:spPr bwMode="auto">
          <a:xfrm rot="4010103">
            <a:off x="4837822" y="2512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0" name="文本框 49"/>
          <p:cNvSpPr txBox="1">
            <a:spLocks noChangeArrowheads="1"/>
          </p:cNvSpPr>
          <p:nvPr/>
        </p:nvSpPr>
        <p:spPr bwMode="auto">
          <a:xfrm rot="-1160763">
            <a:off x="6321341" y="2544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1" name="文本框 50"/>
          <p:cNvSpPr txBox="1">
            <a:spLocks noChangeArrowheads="1"/>
          </p:cNvSpPr>
          <p:nvPr/>
        </p:nvSpPr>
        <p:spPr bwMode="auto">
          <a:xfrm rot="4020000">
            <a:off x="5314072" y="2629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2" name="文本框 51"/>
          <p:cNvSpPr txBox="1">
            <a:spLocks noChangeArrowheads="1"/>
          </p:cNvSpPr>
          <p:nvPr/>
        </p:nvSpPr>
        <p:spPr bwMode="auto">
          <a:xfrm rot="-1160763">
            <a:off x="5695866" y="3218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3" name="文本框 32"/>
          <p:cNvSpPr txBox="1">
            <a:spLocks noChangeArrowheads="1"/>
          </p:cNvSpPr>
          <p:nvPr/>
        </p:nvSpPr>
        <p:spPr bwMode="auto">
          <a:xfrm rot="5400000">
            <a:off x="1231023" y="322133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4" name="文本框 34"/>
          <p:cNvSpPr txBox="1">
            <a:spLocks noChangeArrowheads="1"/>
          </p:cNvSpPr>
          <p:nvPr/>
        </p:nvSpPr>
        <p:spPr bwMode="auto">
          <a:xfrm rot="8340000">
            <a:off x="1975560" y="35523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5" name="文本框 36"/>
          <p:cNvSpPr txBox="1">
            <a:spLocks noChangeArrowheads="1"/>
          </p:cNvSpPr>
          <p:nvPr/>
        </p:nvSpPr>
        <p:spPr bwMode="auto">
          <a:xfrm rot="2810103">
            <a:off x="1958097" y="2731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6" name="文本框 37"/>
          <p:cNvSpPr txBox="1">
            <a:spLocks noChangeArrowheads="1"/>
          </p:cNvSpPr>
          <p:nvPr/>
        </p:nvSpPr>
        <p:spPr bwMode="auto">
          <a:xfrm rot="5220000">
            <a:off x="2393072" y="3014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7" name="文本框 45"/>
          <p:cNvSpPr txBox="1">
            <a:spLocks noChangeArrowheads="1"/>
          </p:cNvSpPr>
          <p:nvPr/>
        </p:nvSpPr>
        <p:spPr bwMode="auto">
          <a:xfrm rot="2810103">
            <a:off x="2904247" y="2744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8" name="文本框 46"/>
          <p:cNvSpPr txBox="1">
            <a:spLocks noChangeArrowheads="1"/>
          </p:cNvSpPr>
          <p:nvPr/>
        </p:nvSpPr>
        <p:spPr bwMode="auto">
          <a:xfrm rot="4020000">
            <a:off x="796047" y="19632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29" name="文本框 47"/>
          <p:cNvSpPr txBox="1">
            <a:spLocks noChangeArrowheads="1"/>
          </p:cNvSpPr>
          <p:nvPr/>
        </p:nvSpPr>
        <p:spPr bwMode="auto">
          <a:xfrm rot="5220000">
            <a:off x="791284" y="28895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0" name="文本框 49"/>
          <p:cNvSpPr txBox="1">
            <a:spLocks noChangeArrowheads="1"/>
          </p:cNvSpPr>
          <p:nvPr/>
        </p:nvSpPr>
        <p:spPr bwMode="auto">
          <a:xfrm rot="4020000">
            <a:off x="2558172" y="37380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1" name="文本框 50"/>
          <p:cNvSpPr txBox="1">
            <a:spLocks noChangeArrowheads="1"/>
          </p:cNvSpPr>
          <p:nvPr/>
        </p:nvSpPr>
        <p:spPr bwMode="auto">
          <a:xfrm rot="4020000">
            <a:off x="3791659" y="33594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2" name="文本框 51"/>
          <p:cNvSpPr txBox="1">
            <a:spLocks noChangeArrowheads="1"/>
          </p:cNvSpPr>
          <p:nvPr/>
        </p:nvSpPr>
        <p:spPr bwMode="auto">
          <a:xfrm rot="4020000">
            <a:off x="4161548" y="35737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3" name="文本框 32"/>
          <p:cNvSpPr txBox="1">
            <a:spLocks noChangeArrowheads="1"/>
          </p:cNvSpPr>
          <p:nvPr/>
        </p:nvSpPr>
        <p:spPr bwMode="auto">
          <a:xfrm rot="-880739">
            <a:off x="611103" y="251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4" name="文本框 34"/>
          <p:cNvSpPr txBox="1">
            <a:spLocks noChangeArrowheads="1"/>
          </p:cNvSpPr>
          <p:nvPr/>
        </p:nvSpPr>
        <p:spPr bwMode="auto">
          <a:xfrm rot="8340000">
            <a:off x="1348497" y="25918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5" name="文本框 36"/>
          <p:cNvSpPr txBox="1">
            <a:spLocks noChangeArrowheads="1"/>
          </p:cNvSpPr>
          <p:nvPr/>
        </p:nvSpPr>
        <p:spPr bwMode="auto">
          <a:xfrm rot="4020000">
            <a:off x="1764422" y="15092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6" name="文本框 37"/>
          <p:cNvSpPr txBox="1">
            <a:spLocks noChangeArrowheads="1"/>
          </p:cNvSpPr>
          <p:nvPr/>
        </p:nvSpPr>
        <p:spPr bwMode="auto">
          <a:xfrm rot="5220000">
            <a:off x="1764422" y="20521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7" name="文本框 45"/>
          <p:cNvSpPr txBox="1">
            <a:spLocks noChangeArrowheads="1"/>
          </p:cNvSpPr>
          <p:nvPr/>
        </p:nvSpPr>
        <p:spPr bwMode="auto">
          <a:xfrm rot="2810103">
            <a:off x="2320048" y="1525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8" name="文本框 46"/>
          <p:cNvSpPr txBox="1">
            <a:spLocks noChangeArrowheads="1"/>
          </p:cNvSpPr>
          <p:nvPr/>
        </p:nvSpPr>
        <p:spPr bwMode="auto">
          <a:xfrm rot="2810103">
            <a:off x="2689934" y="17401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39" name="文本框 47"/>
          <p:cNvSpPr txBox="1">
            <a:spLocks noChangeArrowheads="1"/>
          </p:cNvSpPr>
          <p:nvPr/>
        </p:nvSpPr>
        <p:spPr bwMode="auto">
          <a:xfrm rot="4010103">
            <a:off x="2424822" y="2312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0" name="文本框 49"/>
          <p:cNvSpPr txBox="1">
            <a:spLocks noChangeArrowheads="1"/>
          </p:cNvSpPr>
          <p:nvPr/>
        </p:nvSpPr>
        <p:spPr bwMode="auto">
          <a:xfrm rot="2810103">
            <a:off x="328207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1" name="文本框 50"/>
          <p:cNvSpPr txBox="1">
            <a:spLocks noChangeArrowheads="1"/>
          </p:cNvSpPr>
          <p:nvPr/>
        </p:nvSpPr>
        <p:spPr bwMode="auto">
          <a:xfrm rot="2810103">
            <a:off x="3164598" y="239900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2" name="文本框 51"/>
          <p:cNvSpPr txBox="1">
            <a:spLocks noChangeArrowheads="1"/>
          </p:cNvSpPr>
          <p:nvPr/>
        </p:nvSpPr>
        <p:spPr bwMode="auto">
          <a:xfrm rot="2810103">
            <a:off x="3534484" y="26133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3" name="文本框 32"/>
          <p:cNvSpPr txBox="1">
            <a:spLocks noChangeArrowheads="1"/>
          </p:cNvSpPr>
          <p:nvPr/>
        </p:nvSpPr>
        <p:spPr bwMode="auto">
          <a:xfrm rot="5400000">
            <a:off x="4840998" y="36753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4" name="文本框 34"/>
          <p:cNvSpPr txBox="1">
            <a:spLocks noChangeArrowheads="1"/>
          </p:cNvSpPr>
          <p:nvPr/>
        </p:nvSpPr>
        <p:spPr bwMode="auto">
          <a:xfrm rot="3159237">
            <a:off x="5914148" y="4006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5" name="文本框 36"/>
          <p:cNvSpPr txBox="1">
            <a:spLocks noChangeArrowheads="1"/>
          </p:cNvSpPr>
          <p:nvPr/>
        </p:nvSpPr>
        <p:spPr bwMode="auto">
          <a:xfrm rot="-1160763">
            <a:off x="6334041" y="2925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6" name="文本框 37"/>
          <p:cNvSpPr txBox="1">
            <a:spLocks noChangeArrowheads="1"/>
          </p:cNvSpPr>
          <p:nvPr/>
        </p:nvSpPr>
        <p:spPr bwMode="auto">
          <a:xfrm rot="39237">
            <a:off x="6334041" y="3468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7" name="文本框 45"/>
          <p:cNvSpPr txBox="1">
            <a:spLocks noChangeArrowheads="1"/>
          </p:cNvSpPr>
          <p:nvPr/>
        </p:nvSpPr>
        <p:spPr bwMode="auto">
          <a:xfrm rot="-1160763">
            <a:off x="6894428" y="2947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8" name="文本框 46"/>
          <p:cNvSpPr txBox="1">
            <a:spLocks noChangeArrowheads="1"/>
          </p:cNvSpPr>
          <p:nvPr/>
        </p:nvSpPr>
        <p:spPr bwMode="auto">
          <a:xfrm rot="-1160763">
            <a:off x="7264316" y="3161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49" name="文本框 47"/>
          <p:cNvSpPr txBox="1">
            <a:spLocks noChangeArrowheads="1"/>
          </p:cNvSpPr>
          <p:nvPr/>
        </p:nvSpPr>
        <p:spPr bwMode="auto">
          <a:xfrm rot="39237">
            <a:off x="6951578" y="37301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50" name="文本框 49"/>
          <p:cNvSpPr txBox="1">
            <a:spLocks noChangeArrowheads="1"/>
          </p:cNvSpPr>
          <p:nvPr/>
        </p:nvSpPr>
        <p:spPr bwMode="auto">
          <a:xfrm rot="-1160763">
            <a:off x="7785016" y="34523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51" name="文本框 50"/>
          <p:cNvSpPr txBox="1">
            <a:spLocks noChangeArrowheads="1"/>
          </p:cNvSpPr>
          <p:nvPr/>
        </p:nvSpPr>
        <p:spPr bwMode="auto">
          <a:xfrm rot="-1160763">
            <a:off x="7738978" y="38206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3652" name="文本框 51"/>
          <p:cNvSpPr txBox="1">
            <a:spLocks noChangeArrowheads="1"/>
          </p:cNvSpPr>
          <p:nvPr/>
        </p:nvSpPr>
        <p:spPr bwMode="auto">
          <a:xfrm rot="-1160763">
            <a:off x="6876966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pic>
        <p:nvPicPr>
          <p:cNvPr id="23653" name="Picture 5" descr="https://timgsa.baidu.com/timg?image&amp;quality=80&amp;size=b9999_10000&amp;sec=1511601159072&amp;di=9e0b4c0d029af168b2ec54bf7948647c&amp;imgtype=0&amp;src=http%3A%2F%2Fimgsrc.baidu.com%2Fimgad%2Fpic%2Fitem%2F6f061d950a7b02086fa409cd69d9f2d3572cc8a8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39750" y="987425"/>
            <a:ext cx="7942263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  <a:sym typeface="+mn-ea"/>
              </a:rPr>
              <a:t>    听歌曲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  <a:sym typeface="+mn-ea"/>
              </a:rPr>
              <a:t>在灿烂的阳光下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  <a:sym typeface="+mn-ea"/>
              </a:rPr>
              <a:t>，感受吃水不忘挖井人的革命精神。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2"/>
          <p:cNvGrpSpPr/>
          <p:nvPr/>
        </p:nvGrpSpPr>
        <p:grpSpPr>
          <a:xfrm>
            <a:off x="838200" y="1203325"/>
            <a:ext cx="2711450" cy="584200"/>
            <a:chOff x="865188" y="1203325"/>
            <a:chExt cx="2711250" cy="584775"/>
          </a:xfrm>
        </p:grpSpPr>
        <p:sp>
          <p:nvSpPr>
            <p:cNvPr id="24578" name="TextBox 2"/>
            <p:cNvSpPr txBox="1">
              <a:spLocks noChangeArrowheads="1"/>
            </p:cNvSpPr>
            <p:nvPr/>
          </p:nvSpPr>
          <p:spPr bwMode="auto">
            <a:xfrm>
              <a:off x="1331913" y="1203325"/>
              <a:ext cx="22445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朗读课文。</a:t>
              </a: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4579" name="Picture 2" descr="E:\陈文丽\人一语大课堂正文\印标.tif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65188" y="1236663"/>
              <a:ext cx="46513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7" name="TextBox 3"/>
          <p:cNvSpPr txBox="1">
            <a:spLocks noChangeArrowheads="1"/>
          </p:cNvSpPr>
          <p:nvPr/>
        </p:nvSpPr>
        <p:spPr bwMode="auto">
          <a:xfrm>
            <a:off x="755650" y="1924050"/>
            <a:ext cx="7791450" cy="121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朗读指导：朗读时注意读出乡亲们对毛主席的崇敬之情。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b="7196"/>
          <a:stretch>
            <a:fillRect/>
          </a:stretch>
        </p:blipFill>
        <p:spPr>
          <a:xfrm>
            <a:off x="4651375" y="2643188"/>
            <a:ext cx="2544763" cy="2024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4"/>
          <p:cNvSpPr txBox="1">
            <a:spLocks noChangeArrowheads="1"/>
          </p:cNvSpPr>
          <p:nvPr/>
        </p:nvSpPr>
        <p:spPr bwMode="auto">
          <a:xfrm>
            <a:off x="971550" y="1266825"/>
            <a:ext cx="467995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毛主席是我国著名的军事家、政治家、诗人，被称为“东方巨人”。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0152" y="1275601"/>
            <a:ext cx="1874733" cy="2421528"/>
          </a:xfrm>
          <a:prstGeom prst="ellips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1"/>
          <p:cNvSpPr txBox="1">
            <a:spLocks noChangeArrowheads="1"/>
          </p:cNvSpPr>
          <p:nvPr/>
        </p:nvSpPr>
        <p:spPr bwMode="auto">
          <a:xfrm>
            <a:off x="841375" y="663575"/>
            <a:ext cx="715327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你写对了吗？</a:t>
            </a:r>
            <a:endParaRPr lang="zh-CN" altLang="en-US" sz="4000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endParaRPr lang="zh-CN" altLang="en-US" sz="4000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endParaRPr lang="zh-CN" altLang="en-US" sz="4000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吃米    主人    长江    没有 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32"/>
          <p:cNvSpPr txBox="1">
            <a:spLocks noChangeArrowheads="1"/>
          </p:cNvSpPr>
          <p:nvPr/>
        </p:nvSpPr>
        <p:spPr bwMode="auto">
          <a:xfrm>
            <a:off x="4475163" y="2925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Arial" panose="020B0604020202020204" pitchFamily="34" charset="0"/>
            </a:endParaRPr>
          </a:p>
        </p:txBody>
      </p:sp>
      <p:sp>
        <p:nvSpPr>
          <p:cNvPr id="8194" name="文本框 34"/>
          <p:cNvSpPr txBox="1">
            <a:spLocks noChangeArrowheads="1"/>
          </p:cNvSpPr>
          <p:nvPr/>
        </p:nvSpPr>
        <p:spPr bwMode="auto">
          <a:xfrm rot="-280097">
            <a:off x="8160460" y="16266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5" name="文本框 36"/>
          <p:cNvSpPr txBox="1">
            <a:spLocks noChangeArrowheads="1"/>
          </p:cNvSpPr>
          <p:nvPr/>
        </p:nvSpPr>
        <p:spPr bwMode="auto">
          <a:xfrm rot="-5350866">
            <a:off x="5950659" y="13083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6" name="文本框 37"/>
          <p:cNvSpPr txBox="1">
            <a:spLocks noChangeArrowheads="1"/>
          </p:cNvSpPr>
          <p:nvPr/>
        </p:nvSpPr>
        <p:spPr bwMode="auto">
          <a:xfrm rot="-4150866">
            <a:off x="5425197" y="17219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7" name="文本框 45"/>
          <p:cNvSpPr txBox="1">
            <a:spLocks noChangeArrowheads="1"/>
          </p:cNvSpPr>
          <p:nvPr/>
        </p:nvSpPr>
        <p:spPr bwMode="auto">
          <a:xfrm rot="-5350866">
            <a:off x="6517397" y="13377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8" name="文本框 46"/>
          <p:cNvSpPr txBox="1">
            <a:spLocks noChangeArrowheads="1"/>
          </p:cNvSpPr>
          <p:nvPr/>
        </p:nvSpPr>
        <p:spPr bwMode="auto">
          <a:xfrm rot="-424911">
            <a:off x="7164303" y="1569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9" name="文本框 47"/>
          <p:cNvSpPr txBox="1">
            <a:spLocks noChangeArrowheads="1"/>
          </p:cNvSpPr>
          <p:nvPr/>
        </p:nvSpPr>
        <p:spPr bwMode="auto">
          <a:xfrm rot="-4150866">
            <a:off x="7749297" y="2496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0" name="文本框 49"/>
          <p:cNvSpPr txBox="1">
            <a:spLocks noChangeArrowheads="1"/>
          </p:cNvSpPr>
          <p:nvPr/>
        </p:nvSpPr>
        <p:spPr bwMode="auto">
          <a:xfrm rot="657351">
            <a:off x="8264441" y="1182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1" name="文本框 50"/>
          <p:cNvSpPr txBox="1">
            <a:spLocks noChangeArrowheads="1"/>
          </p:cNvSpPr>
          <p:nvPr/>
        </p:nvSpPr>
        <p:spPr bwMode="auto">
          <a:xfrm rot="1480325">
            <a:off x="7488153" y="124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2" name="文本框 51"/>
          <p:cNvSpPr txBox="1">
            <a:spLocks noChangeArrowheads="1"/>
          </p:cNvSpPr>
          <p:nvPr/>
        </p:nvSpPr>
        <p:spPr bwMode="auto">
          <a:xfrm rot="-5350866">
            <a:off x="8460497" y="2712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3" name="文本框 61"/>
          <p:cNvSpPr txBox="1">
            <a:spLocks noChangeArrowheads="1"/>
          </p:cNvSpPr>
          <p:nvPr/>
        </p:nvSpPr>
        <p:spPr bwMode="auto">
          <a:xfrm>
            <a:off x="3262313" y="3560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4" name="文本框 34"/>
          <p:cNvSpPr txBox="1">
            <a:spLocks noChangeArrowheads="1"/>
          </p:cNvSpPr>
          <p:nvPr/>
        </p:nvSpPr>
        <p:spPr bwMode="auto">
          <a:xfrm rot="4149897">
            <a:off x="4558423" y="3498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5" name="文本框 36"/>
          <p:cNvSpPr txBox="1">
            <a:spLocks noChangeArrowheads="1"/>
          </p:cNvSpPr>
          <p:nvPr/>
        </p:nvSpPr>
        <p:spPr bwMode="auto">
          <a:xfrm rot="-1380000">
            <a:off x="3997241" y="13012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6" name="文本框 37"/>
          <p:cNvSpPr txBox="1">
            <a:spLocks noChangeArrowheads="1"/>
          </p:cNvSpPr>
          <p:nvPr/>
        </p:nvSpPr>
        <p:spPr bwMode="auto">
          <a:xfrm rot="-180000">
            <a:off x="4227428" y="2053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7" name="文本框 45"/>
          <p:cNvSpPr txBox="1">
            <a:spLocks noChangeArrowheads="1"/>
          </p:cNvSpPr>
          <p:nvPr/>
        </p:nvSpPr>
        <p:spPr bwMode="auto">
          <a:xfrm rot="-1380000">
            <a:off x="4557628" y="1323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8" name="文本框 46"/>
          <p:cNvSpPr txBox="1">
            <a:spLocks noChangeArrowheads="1"/>
          </p:cNvSpPr>
          <p:nvPr/>
        </p:nvSpPr>
        <p:spPr bwMode="auto">
          <a:xfrm rot="-1380000">
            <a:off x="4927516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09" name="文本框 47"/>
          <p:cNvSpPr txBox="1">
            <a:spLocks noChangeArrowheads="1"/>
          </p:cNvSpPr>
          <p:nvPr/>
        </p:nvSpPr>
        <p:spPr bwMode="auto">
          <a:xfrm rot="-180000">
            <a:off x="5160878" y="22346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0" name="文本框 49"/>
          <p:cNvSpPr txBox="1">
            <a:spLocks noChangeArrowheads="1"/>
          </p:cNvSpPr>
          <p:nvPr/>
        </p:nvSpPr>
        <p:spPr bwMode="auto">
          <a:xfrm rot="-5350866">
            <a:off x="6406272" y="2109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1" name="文本框 50"/>
          <p:cNvSpPr txBox="1">
            <a:spLocks noChangeArrowheads="1"/>
          </p:cNvSpPr>
          <p:nvPr/>
        </p:nvSpPr>
        <p:spPr bwMode="auto">
          <a:xfrm rot="-170103">
            <a:off x="5686341" y="25902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2" name="文本框 51"/>
          <p:cNvSpPr txBox="1">
            <a:spLocks noChangeArrowheads="1"/>
          </p:cNvSpPr>
          <p:nvPr/>
        </p:nvSpPr>
        <p:spPr bwMode="auto">
          <a:xfrm rot="-5350866">
            <a:off x="5934784" y="34261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3" name="文本框 71"/>
          <p:cNvSpPr txBox="1">
            <a:spLocks noChangeArrowheads="1"/>
          </p:cNvSpPr>
          <p:nvPr/>
        </p:nvSpPr>
        <p:spPr bwMode="auto">
          <a:xfrm rot="1209897">
            <a:off x="1233403" y="3874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4" name="文本框 34"/>
          <p:cNvSpPr txBox="1">
            <a:spLocks noChangeArrowheads="1"/>
          </p:cNvSpPr>
          <p:nvPr/>
        </p:nvSpPr>
        <p:spPr bwMode="auto">
          <a:xfrm rot="4149897">
            <a:off x="2237498" y="3455486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5" name="文本框 36"/>
          <p:cNvSpPr txBox="1">
            <a:spLocks noChangeArrowheads="1"/>
          </p:cNvSpPr>
          <p:nvPr/>
        </p:nvSpPr>
        <p:spPr bwMode="auto">
          <a:xfrm rot="-1380000">
            <a:off x="1701716" y="3228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6" name="文本框 37"/>
          <p:cNvSpPr txBox="1">
            <a:spLocks noChangeArrowheads="1"/>
          </p:cNvSpPr>
          <p:nvPr/>
        </p:nvSpPr>
        <p:spPr bwMode="auto">
          <a:xfrm rot="1029897">
            <a:off x="2582778" y="2753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7" name="文本框 45"/>
          <p:cNvSpPr txBox="1">
            <a:spLocks noChangeArrowheads="1"/>
          </p:cNvSpPr>
          <p:nvPr/>
        </p:nvSpPr>
        <p:spPr bwMode="auto">
          <a:xfrm rot="-1380000">
            <a:off x="3259053" y="3145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8" name="文本框 46"/>
          <p:cNvSpPr txBox="1">
            <a:spLocks noChangeArrowheads="1"/>
          </p:cNvSpPr>
          <p:nvPr/>
        </p:nvSpPr>
        <p:spPr bwMode="auto">
          <a:xfrm rot="-170103">
            <a:off x="884153" y="15298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19" name="文本框 47"/>
          <p:cNvSpPr txBox="1">
            <a:spLocks noChangeArrowheads="1"/>
          </p:cNvSpPr>
          <p:nvPr/>
        </p:nvSpPr>
        <p:spPr bwMode="auto">
          <a:xfrm rot="1029897">
            <a:off x="925428" y="3399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0" name="文本框 78"/>
          <p:cNvSpPr txBox="1">
            <a:spLocks noChangeArrowheads="1"/>
          </p:cNvSpPr>
          <p:nvPr/>
        </p:nvSpPr>
        <p:spPr bwMode="auto">
          <a:xfrm rot="-170103">
            <a:off x="3106653" y="3836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1" name="文本框 79"/>
          <p:cNvSpPr txBox="1">
            <a:spLocks noChangeArrowheads="1"/>
          </p:cNvSpPr>
          <p:nvPr/>
        </p:nvSpPr>
        <p:spPr bwMode="auto">
          <a:xfrm rot="-170103">
            <a:off x="4254416" y="3169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2" name="文本框 80"/>
          <p:cNvSpPr txBox="1">
            <a:spLocks noChangeArrowheads="1"/>
          </p:cNvSpPr>
          <p:nvPr/>
        </p:nvSpPr>
        <p:spPr bwMode="auto">
          <a:xfrm rot="-170103">
            <a:off x="4421103" y="39285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3" name="文本框 32"/>
          <p:cNvSpPr txBox="1">
            <a:spLocks noChangeArrowheads="1"/>
          </p:cNvSpPr>
          <p:nvPr/>
        </p:nvSpPr>
        <p:spPr bwMode="auto">
          <a:xfrm rot="-5070842">
            <a:off x="411873" y="2033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4" name="文本框 82"/>
          <p:cNvSpPr txBox="1">
            <a:spLocks noChangeArrowheads="1"/>
          </p:cNvSpPr>
          <p:nvPr/>
        </p:nvSpPr>
        <p:spPr bwMode="auto">
          <a:xfrm rot="4149897">
            <a:off x="1434223" y="2158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5" name="文本框 83"/>
          <p:cNvSpPr txBox="1">
            <a:spLocks noChangeArrowheads="1"/>
          </p:cNvSpPr>
          <p:nvPr/>
        </p:nvSpPr>
        <p:spPr bwMode="auto">
          <a:xfrm rot="-170103">
            <a:off x="419016" y="13361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6" name="文本框 84"/>
          <p:cNvSpPr txBox="1">
            <a:spLocks noChangeArrowheads="1"/>
          </p:cNvSpPr>
          <p:nvPr/>
        </p:nvSpPr>
        <p:spPr bwMode="auto">
          <a:xfrm rot="1029897">
            <a:off x="1435016" y="1683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7" name="文本框 45"/>
          <p:cNvSpPr txBox="1">
            <a:spLocks noChangeArrowheads="1"/>
          </p:cNvSpPr>
          <p:nvPr/>
        </p:nvSpPr>
        <p:spPr bwMode="auto">
          <a:xfrm rot="-1380000">
            <a:off x="2214478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8" name="文本框 46"/>
          <p:cNvSpPr txBox="1">
            <a:spLocks noChangeArrowheads="1"/>
          </p:cNvSpPr>
          <p:nvPr/>
        </p:nvSpPr>
        <p:spPr bwMode="auto">
          <a:xfrm rot="-1380000">
            <a:off x="2784391" y="1315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29" name="文本框 47"/>
          <p:cNvSpPr txBox="1">
            <a:spLocks noChangeArrowheads="1"/>
          </p:cNvSpPr>
          <p:nvPr/>
        </p:nvSpPr>
        <p:spPr bwMode="auto">
          <a:xfrm rot="-180000">
            <a:off x="2512928" y="1879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0" name="文本框 88"/>
          <p:cNvSpPr txBox="1">
            <a:spLocks noChangeArrowheads="1"/>
          </p:cNvSpPr>
          <p:nvPr/>
        </p:nvSpPr>
        <p:spPr bwMode="auto">
          <a:xfrm rot="-1380000">
            <a:off x="3373353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1" name="文本框 89"/>
          <p:cNvSpPr txBox="1">
            <a:spLocks noChangeArrowheads="1"/>
          </p:cNvSpPr>
          <p:nvPr/>
        </p:nvSpPr>
        <p:spPr bwMode="auto">
          <a:xfrm rot="-1380000">
            <a:off x="2946316" y="2118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2" name="文本框 90"/>
          <p:cNvSpPr txBox="1">
            <a:spLocks noChangeArrowheads="1"/>
          </p:cNvSpPr>
          <p:nvPr/>
        </p:nvSpPr>
        <p:spPr bwMode="auto">
          <a:xfrm rot="-1380000">
            <a:off x="3581316" y="22553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3" name="文本框 32"/>
          <p:cNvSpPr txBox="1">
            <a:spLocks noChangeArrowheads="1"/>
          </p:cNvSpPr>
          <p:nvPr/>
        </p:nvSpPr>
        <p:spPr bwMode="auto">
          <a:xfrm rot="1209897">
            <a:off x="5211678" y="35380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4" name="文本框 34"/>
          <p:cNvSpPr txBox="1">
            <a:spLocks noChangeArrowheads="1"/>
          </p:cNvSpPr>
          <p:nvPr/>
        </p:nvSpPr>
        <p:spPr bwMode="auto">
          <a:xfrm rot="-1030866">
            <a:off x="6407860" y="3893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5" name="文本框 36"/>
          <p:cNvSpPr txBox="1">
            <a:spLocks noChangeArrowheads="1"/>
          </p:cNvSpPr>
          <p:nvPr/>
        </p:nvSpPr>
        <p:spPr bwMode="auto">
          <a:xfrm rot="368503">
            <a:off x="5870491" y="2858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6" name="文本框 37"/>
          <p:cNvSpPr txBox="1">
            <a:spLocks noChangeArrowheads="1"/>
          </p:cNvSpPr>
          <p:nvPr/>
        </p:nvSpPr>
        <p:spPr bwMode="auto">
          <a:xfrm rot="829244">
            <a:off x="5381541" y="3973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7" name="文本框 45"/>
          <p:cNvSpPr txBox="1">
            <a:spLocks noChangeArrowheads="1"/>
          </p:cNvSpPr>
          <p:nvPr/>
        </p:nvSpPr>
        <p:spPr bwMode="auto">
          <a:xfrm rot="-4502722">
            <a:off x="6868234" y="249266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8" name="文本框 46"/>
          <p:cNvSpPr txBox="1">
            <a:spLocks noChangeArrowheads="1"/>
          </p:cNvSpPr>
          <p:nvPr/>
        </p:nvSpPr>
        <p:spPr bwMode="auto">
          <a:xfrm rot="2702238">
            <a:off x="7663572" y="3061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39" name="文本框 47"/>
          <p:cNvSpPr txBox="1">
            <a:spLocks noChangeArrowheads="1"/>
          </p:cNvSpPr>
          <p:nvPr/>
        </p:nvSpPr>
        <p:spPr bwMode="auto">
          <a:xfrm rot="-3456638">
            <a:off x="6838072" y="3401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0" name="文本框 49"/>
          <p:cNvSpPr txBox="1">
            <a:spLocks noChangeArrowheads="1"/>
          </p:cNvSpPr>
          <p:nvPr/>
        </p:nvSpPr>
        <p:spPr bwMode="auto">
          <a:xfrm rot="-3180423">
            <a:off x="8203322" y="3264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1" name="文本框 51"/>
          <p:cNvSpPr txBox="1">
            <a:spLocks noChangeArrowheads="1"/>
          </p:cNvSpPr>
          <p:nvPr/>
        </p:nvSpPr>
        <p:spPr bwMode="auto">
          <a:xfrm rot="1549510">
            <a:off x="8126328" y="24013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2" name="文本框 32"/>
          <p:cNvSpPr txBox="1">
            <a:spLocks noChangeArrowheads="1"/>
          </p:cNvSpPr>
          <p:nvPr/>
        </p:nvSpPr>
        <p:spPr bwMode="auto">
          <a:xfrm rot="4190103">
            <a:off x="4383797" y="2506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3" name="文本框 34"/>
          <p:cNvSpPr txBox="1">
            <a:spLocks noChangeArrowheads="1"/>
          </p:cNvSpPr>
          <p:nvPr/>
        </p:nvSpPr>
        <p:spPr bwMode="auto">
          <a:xfrm rot="8340000">
            <a:off x="5017210" y="3137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4" name="文本框 36"/>
          <p:cNvSpPr txBox="1">
            <a:spLocks noChangeArrowheads="1"/>
          </p:cNvSpPr>
          <p:nvPr/>
        </p:nvSpPr>
        <p:spPr bwMode="auto">
          <a:xfrm rot="-1160763">
            <a:off x="5870491" y="1750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5" name="文本框 37"/>
          <p:cNvSpPr txBox="1">
            <a:spLocks noChangeArrowheads="1"/>
          </p:cNvSpPr>
          <p:nvPr/>
        </p:nvSpPr>
        <p:spPr bwMode="auto">
          <a:xfrm rot="39237">
            <a:off x="5746666" y="2272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6" name="文本框 45"/>
          <p:cNvSpPr txBox="1">
            <a:spLocks noChangeArrowheads="1"/>
          </p:cNvSpPr>
          <p:nvPr/>
        </p:nvSpPr>
        <p:spPr bwMode="auto">
          <a:xfrm rot="-1160763">
            <a:off x="6430878" y="1772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7" name="文本框 46"/>
          <p:cNvSpPr txBox="1">
            <a:spLocks noChangeArrowheads="1"/>
          </p:cNvSpPr>
          <p:nvPr/>
        </p:nvSpPr>
        <p:spPr bwMode="auto">
          <a:xfrm rot="-1160763">
            <a:off x="6800766" y="19870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8" name="文本框 47"/>
          <p:cNvSpPr txBox="1">
            <a:spLocks noChangeArrowheads="1"/>
          </p:cNvSpPr>
          <p:nvPr/>
        </p:nvSpPr>
        <p:spPr bwMode="auto">
          <a:xfrm rot="39237">
            <a:off x="7281778" y="2456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49" name="文本框 49"/>
          <p:cNvSpPr txBox="1">
            <a:spLocks noChangeArrowheads="1"/>
          </p:cNvSpPr>
          <p:nvPr/>
        </p:nvSpPr>
        <p:spPr bwMode="auto">
          <a:xfrm rot="-1160763">
            <a:off x="8118391" y="20664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0" name="文本框 50"/>
          <p:cNvSpPr txBox="1">
            <a:spLocks noChangeArrowheads="1"/>
          </p:cNvSpPr>
          <p:nvPr/>
        </p:nvSpPr>
        <p:spPr bwMode="auto">
          <a:xfrm rot="-1160763">
            <a:off x="7584991" y="19330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1" name="文本框 51"/>
          <p:cNvSpPr txBox="1">
            <a:spLocks noChangeArrowheads="1"/>
          </p:cNvSpPr>
          <p:nvPr/>
        </p:nvSpPr>
        <p:spPr bwMode="auto">
          <a:xfrm rot="-1160763">
            <a:off x="8061241" y="2793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2" name="文本框 32"/>
          <p:cNvSpPr txBox="1">
            <a:spLocks noChangeArrowheads="1"/>
          </p:cNvSpPr>
          <p:nvPr/>
        </p:nvSpPr>
        <p:spPr bwMode="auto">
          <a:xfrm rot="4190103">
            <a:off x="2859797" y="3338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3" name="文本框 34"/>
          <p:cNvSpPr txBox="1">
            <a:spLocks noChangeArrowheads="1"/>
          </p:cNvSpPr>
          <p:nvPr/>
        </p:nvSpPr>
        <p:spPr bwMode="auto">
          <a:xfrm rot="8340000">
            <a:off x="4018672" y="2815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4" name="文本框 36"/>
          <p:cNvSpPr txBox="1">
            <a:spLocks noChangeArrowheads="1"/>
          </p:cNvSpPr>
          <p:nvPr/>
        </p:nvSpPr>
        <p:spPr bwMode="auto">
          <a:xfrm rot="2810103">
            <a:off x="3902784" y="17274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5" name="文本框 37"/>
          <p:cNvSpPr txBox="1">
            <a:spLocks noChangeArrowheads="1"/>
          </p:cNvSpPr>
          <p:nvPr/>
        </p:nvSpPr>
        <p:spPr bwMode="auto">
          <a:xfrm rot="4010103">
            <a:off x="3902784" y="22704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6" name="文本框 45"/>
          <p:cNvSpPr txBox="1">
            <a:spLocks noChangeArrowheads="1"/>
          </p:cNvSpPr>
          <p:nvPr/>
        </p:nvSpPr>
        <p:spPr bwMode="auto">
          <a:xfrm rot="2810103">
            <a:off x="4469522" y="17568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7" name="文本框 46"/>
          <p:cNvSpPr txBox="1">
            <a:spLocks noChangeArrowheads="1"/>
          </p:cNvSpPr>
          <p:nvPr/>
        </p:nvSpPr>
        <p:spPr bwMode="auto">
          <a:xfrm rot="2810103">
            <a:off x="483782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8" name="文本框 47"/>
          <p:cNvSpPr txBox="1">
            <a:spLocks noChangeArrowheads="1"/>
          </p:cNvSpPr>
          <p:nvPr/>
        </p:nvSpPr>
        <p:spPr bwMode="auto">
          <a:xfrm rot="4010103">
            <a:off x="4837822" y="2512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59" name="文本框 49"/>
          <p:cNvSpPr txBox="1">
            <a:spLocks noChangeArrowheads="1"/>
          </p:cNvSpPr>
          <p:nvPr/>
        </p:nvSpPr>
        <p:spPr bwMode="auto">
          <a:xfrm rot="-1160763">
            <a:off x="6321341" y="2544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0" name="文本框 50"/>
          <p:cNvSpPr txBox="1">
            <a:spLocks noChangeArrowheads="1"/>
          </p:cNvSpPr>
          <p:nvPr/>
        </p:nvSpPr>
        <p:spPr bwMode="auto">
          <a:xfrm rot="4020000">
            <a:off x="5314072" y="2629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1" name="文本框 51"/>
          <p:cNvSpPr txBox="1">
            <a:spLocks noChangeArrowheads="1"/>
          </p:cNvSpPr>
          <p:nvPr/>
        </p:nvSpPr>
        <p:spPr bwMode="auto">
          <a:xfrm rot="-1160763">
            <a:off x="5695866" y="3218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2" name="文本框 32"/>
          <p:cNvSpPr txBox="1">
            <a:spLocks noChangeArrowheads="1"/>
          </p:cNvSpPr>
          <p:nvPr/>
        </p:nvSpPr>
        <p:spPr bwMode="auto">
          <a:xfrm rot="5400000">
            <a:off x="1231023" y="322133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3" name="文本框 34"/>
          <p:cNvSpPr txBox="1">
            <a:spLocks noChangeArrowheads="1"/>
          </p:cNvSpPr>
          <p:nvPr/>
        </p:nvSpPr>
        <p:spPr bwMode="auto">
          <a:xfrm rot="8340000">
            <a:off x="1975560" y="35523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4" name="文本框 36"/>
          <p:cNvSpPr txBox="1">
            <a:spLocks noChangeArrowheads="1"/>
          </p:cNvSpPr>
          <p:nvPr/>
        </p:nvSpPr>
        <p:spPr bwMode="auto">
          <a:xfrm rot="2810103">
            <a:off x="1958097" y="2731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5" name="文本框 37"/>
          <p:cNvSpPr txBox="1">
            <a:spLocks noChangeArrowheads="1"/>
          </p:cNvSpPr>
          <p:nvPr/>
        </p:nvSpPr>
        <p:spPr bwMode="auto">
          <a:xfrm rot="5220000">
            <a:off x="2393072" y="3014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6" name="文本框 45"/>
          <p:cNvSpPr txBox="1">
            <a:spLocks noChangeArrowheads="1"/>
          </p:cNvSpPr>
          <p:nvPr/>
        </p:nvSpPr>
        <p:spPr bwMode="auto">
          <a:xfrm rot="2810103">
            <a:off x="2904247" y="2744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7" name="文本框 46"/>
          <p:cNvSpPr txBox="1">
            <a:spLocks noChangeArrowheads="1"/>
          </p:cNvSpPr>
          <p:nvPr/>
        </p:nvSpPr>
        <p:spPr bwMode="auto">
          <a:xfrm rot="4020000">
            <a:off x="796047" y="19632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8" name="文本框 47"/>
          <p:cNvSpPr txBox="1">
            <a:spLocks noChangeArrowheads="1"/>
          </p:cNvSpPr>
          <p:nvPr/>
        </p:nvSpPr>
        <p:spPr bwMode="auto">
          <a:xfrm rot="5220000">
            <a:off x="791284" y="28895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69" name="文本框 49"/>
          <p:cNvSpPr txBox="1">
            <a:spLocks noChangeArrowheads="1"/>
          </p:cNvSpPr>
          <p:nvPr/>
        </p:nvSpPr>
        <p:spPr bwMode="auto">
          <a:xfrm rot="4020000">
            <a:off x="2558172" y="37380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0" name="文本框 50"/>
          <p:cNvSpPr txBox="1">
            <a:spLocks noChangeArrowheads="1"/>
          </p:cNvSpPr>
          <p:nvPr/>
        </p:nvSpPr>
        <p:spPr bwMode="auto">
          <a:xfrm rot="4020000">
            <a:off x="3791659" y="33594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1" name="文本框 51"/>
          <p:cNvSpPr txBox="1">
            <a:spLocks noChangeArrowheads="1"/>
          </p:cNvSpPr>
          <p:nvPr/>
        </p:nvSpPr>
        <p:spPr bwMode="auto">
          <a:xfrm rot="4020000">
            <a:off x="4161548" y="35737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2" name="文本框 32"/>
          <p:cNvSpPr txBox="1">
            <a:spLocks noChangeArrowheads="1"/>
          </p:cNvSpPr>
          <p:nvPr/>
        </p:nvSpPr>
        <p:spPr bwMode="auto">
          <a:xfrm rot="-880739">
            <a:off x="611103" y="251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3" name="文本框 34"/>
          <p:cNvSpPr txBox="1">
            <a:spLocks noChangeArrowheads="1"/>
          </p:cNvSpPr>
          <p:nvPr/>
        </p:nvSpPr>
        <p:spPr bwMode="auto">
          <a:xfrm rot="8340000">
            <a:off x="1348497" y="25918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4" name="文本框 36"/>
          <p:cNvSpPr txBox="1">
            <a:spLocks noChangeArrowheads="1"/>
          </p:cNvSpPr>
          <p:nvPr/>
        </p:nvSpPr>
        <p:spPr bwMode="auto">
          <a:xfrm rot="4020000">
            <a:off x="1764422" y="15092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5" name="文本框 37"/>
          <p:cNvSpPr txBox="1">
            <a:spLocks noChangeArrowheads="1"/>
          </p:cNvSpPr>
          <p:nvPr/>
        </p:nvSpPr>
        <p:spPr bwMode="auto">
          <a:xfrm rot="5220000">
            <a:off x="1764422" y="20521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6" name="文本框 45"/>
          <p:cNvSpPr txBox="1">
            <a:spLocks noChangeArrowheads="1"/>
          </p:cNvSpPr>
          <p:nvPr/>
        </p:nvSpPr>
        <p:spPr bwMode="auto">
          <a:xfrm rot="2810103">
            <a:off x="2320048" y="1525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7" name="文本框 46"/>
          <p:cNvSpPr txBox="1">
            <a:spLocks noChangeArrowheads="1"/>
          </p:cNvSpPr>
          <p:nvPr/>
        </p:nvSpPr>
        <p:spPr bwMode="auto">
          <a:xfrm rot="2810103">
            <a:off x="2689934" y="17401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8" name="文本框 47"/>
          <p:cNvSpPr txBox="1">
            <a:spLocks noChangeArrowheads="1"/>
          </p:cNvSpPr>
          <p:nvPr/>
        </p:nvSpPr>
        <p:spPr bwMode="auto">
          <a:xfrm rot="4010103">
            <a:off x="2424822" y="2312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79" name="文本框 49"/>
          <p:cNvSpPr txBox="1">
            <a:spLocks noChangeArrowheads="1"/>
          </p:cNvSpPr>
          <p:nvPr/>
        </p:nvSpPr>
        <p:spPr bwMode="auto">
          <a:xfrm rot="2810103">
            <a:off x="328207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0" name="文本框 50"/>
          <p:cNvSpPr txBox="1">
            <a:spLocks noChangeArrowheads="1"/>
          </p:cNvSpPr>
          <p:nvPr/>
        </p:nvSpPr>
        <p:spPr bwMode="auto">
          <a:xfrm rot="2810103">
            <a:off x="3164598" y="239900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1" name="文本框 51"/>
          <p:cNvSpPr txBox="1">
            <a:spLocks noChangeArrowheads="1"/>
          </p:cNvSpPr>
          <p:nvPr/>
        </p:nvSpPr>
        <p:spPr bwMode="auto">
          <a:xfrm rot="2810103">
            <a:off x="3534484" y="26133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2" name="文本框 32"/>
          <p:cNvSpPr txBox="1">
            <a:spLocks noChangeArrowheads="1"/>
          </p:cNvSpPr>
          <p:nvPr/>
        </p:nvSpPr>
        <p:spPr bwMode="auto">
          <a:xfrm rot="5400000">
            <a:off x="4840998" y="36753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3" name="文本框 34"/>
          <p:cNvSpPr txBox="1">
            <a:spLocks noChangeArrowheads="1"/>
          </p:cNvSpPr>
          <p:nvPr/>
        </p:nvSpPr>
        <p:spPr bwMode="auto">
          <a:xfrm rot="3159237">
            <a:off x="5914148" y="4006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4" name="文本框 36"/>
          <p:cNvSpPr txBox="1">
            <a:spLocks noChangeArrowheads="1"/>
          </p:cNvSpPr>
          <p:nvPr/>
        </p:nvSpPr>
        <p:spPr bwMode="auto">
          <a:xfrm rot="-1160763">
            <a:off x="6334041" y="2925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5" name="文本框 37"/>
          <p:cNvSpPr txBox="1">
            <a:spLocks noChangeArrowheads="1"/>
          </p:cNvSpPr>
          <p:nvPr/>
        </p:nvSpPr>
        <p:spPr bwMode="auto">
          <a:xfrm rot="39237">
            <a:off x="6334041" y="3468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6" name="文本框 45"/>
          <p:cNvSpPr txBox="1">
            <a:spLocks noChangeArrowheads="1"/>
          </p:cNvSpPr>
          <p:nvPr/>
        </p:nvSpPr>
        <p:spPr bwMode="auto">
          <a:xfrm rot="-1160763">
            <a:off x="6894428" y="2947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7" name="文本框 46"/>
          <p:cNvSpPr txBox="1">
            <a:spLocks noChangeArrowheads="1"/>
          </p:cNvSpPr>
          <p:nvPr/>
        </p:nvSpPr>
        <p:spPr bwMode="auto">
          <a:xfrm rot="-1160763">
            <a:off x="7264316" y="3161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8" name="文本框 47"/>
          <p:cNvSpPr txBox="1">
            <a:spLocks noChangeArrowheads="1"/>
          </p:cNvSpPr>
          <p:nvPr/>
        </p:nvSpPr>
        <p:spPr bwMode="auto">
          <a:xfrm rot="39237">
            <a:off x="6951578" y="37301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89" name="文本框 49"/>
          <p:cNvSpPr txBox="1">
            <a:spLocks noChangeArrowheads="1"/>
          </p:cNvSpPr>
          <p:nvPr/>
        </p:nvSpPr>
        <p:spPr bwMode="auto">
          <a:xfrm rot="-1160763">
            <a:off x="7785016" y="34523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90" name="文本框 50"/>
          <p:cNvSpPr txBox="1">
            <a:spLocks noChangeArrowheads="1"/>
          </p:cNvSpPr>
          <p:nvPr/>
        </p:nvSpPr>
        <p:spPr bwMode="auto">
          <a:xfrm rot="-1160763">
            <a:off x="7738978" y="38206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291" name="文本框 51"/>
          <p:cNvSpPr txBox="1">
            <a:spLocks noChangeArrowheads="1"/>
          </p:cNvSpPr>
          <p:nvPr/>
        </p:nvSpPr>
        <p:spPr bwMode="auto">
          <a:xfrm rot="-1160763">
            <a:off x="6876966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grpSp>
        <p:nvGrpSpPr>
          <p:cNvPr id="8292" name="组合 1"/>
          <p:cNvGrpSpPr/>
          <p:nvPr/>
        </p:nvGrpSpPr>
        <p:grpSpPr>
          <a:xfrm>
            <a:off x="179388" y="111125"/>
            <a:ext cx="2732087" cy="949325"/>
            <a:chOff x="179512" y="110824"/>
            <a:chExt cx="2732434" cy="949544"/>
          </a:xfrm>
        </p:grpSpPr>
        <p:sp>
          <p:nvSpPr>
            <p:cNvPr id="8293" name="文本框 2"/>
            <p:cNvSpPr txBox="1">
              <a:spLocks noChangeArrowheads="1"/>
            </p:cNvSpPr>
            <p:nvPr/>
          </p:nvSpPr>
          <p:spPr bwMode="auto">
            <a:xfrm>
              <a:off x="984964" y="411452"/>
              <a:ext cx="1926982" cy="5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字词学习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294" name="Picture 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9512" y="110824"/>
              <a:ext cx="991131" cy="94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95" name="矩形 36"/>
          <p:cNvSpPr>
            <a:spLocks noChangeArrowheads="1"/>
          </p:cNvSpPr>
          <p:nvPr/>
        </p:nvSpPr>
        <p:spPr bwMode="auto">
          <a:xfrm>
            <a:off x="4787900" y="3101975"/>
            <a:ext cx="1008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住过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96" name="矩形 20"/>
          <p:cNvSpPr>
            <a:spLocks noChangeArrowheads="1"/>
          </p:cNvSpPr>
          <p:nvPr/>
        </p:nvSpPr>
        <p:spPr bwMode="auto">
          <a:xfrm>
            <a:off x="2770188" y="4138613"/>
            <a:ext cx="14430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战  士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97" name="矩形 5"/>
          <p:cNvSpPr>
            <a:spLocks noChangeArrowheads="1"/>
          </p:cNvSpPr>
          <p:nvPr/>
        </p:nvSpPr>
        <p:spPr bwMode="auto">
          <a:xfrm>
            <a:off x="4627563" y="1938338"/>
            <a:ext cx="26574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村子叫沙洲坝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98" name="矩形 3"/>
          <p:cNvSpPr>
            <a:spLocks noChangeArrowheads="1"/>
          </p:cNvSpPr>
          <p:nvPr/>
        </p:nvSpPr>
        <p:spPr bwMode="auto">
          <a:xfrm>
            <a:off x="765175" y="1938338"/>
            <a:ext cx="30686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吃水不忘挖井人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299" name="矩形 7"/>
          <p:cNvSpPr>
            <a:spLocks noChangeArrowheads="1"/>
          </p:cNvSpPr>
          <p:nvPr/>
        </p:nvSpPr>
        <p:spPr bwMode="auto">
          <a:xfrm>
            <a:off x="765175" y="3101975"/>
            <a:ext cx="16257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毛 主 席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300" name="矩形 9"/>
          <p:cNvSpPr>
            <a:spLocks noChangeArrowheads="1"/>
          </p:cNvSpPr>
          <p:nvPr/>
        </p:nvSpPr>
        <p:spPr bwMode="auto">
          <a:xfrm>
            <a:off x="6207125" y="3101975"/>
            <a:ext cx="1152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没有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301" name="组合 3"/>
          <p:cNvGrpSpPr/>
          <p:nvPr/>
        </p:nvGrpSpPr>
        <p:grpSpPr>
          <a:xfrm>
            <a:off x="3216275" y="373063"/>
            <a:ext cx="2630488" cy="936625"/>
            <a:chOff x="215655" y="186732"/>
            <a:chExt cx="2630894" cy="936680"/>
          </a:xfrm>
        </p:grpSpPr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1016888" y="362682"/>
              <a:ext cx="1829661" cy="58477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spcBef>
                  <a:spcPts val="1200"/>
                </a:spcBef>
                <a:spcAft>
                  <a:spcPct val="0"/>
                </a:spcAft>
                <a:buFontTx/>
                <a:buNone/>
                <a:defRPr/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我会读</a:t>
              </a: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pic>
          <p:nvPicPr>
            <p:cNvPr id="8303" name="图片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15655" y="186732"/>
              <a:ext cx="1067718" cy="936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304" name="矩形 36"/>
          <p:cNvSpPr>
            <a:spLocks noChangeArrowheads="1"/>
          </p:cNvSpPr>
          <p:nvPr/>
        </p:nvSpPr>
        <p:spPr bwMode="auto">
          <a:xfrm>
            <a:off x="4787900" y="4138613"/>
            <a:ext cx="10080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以后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305" name="矩形 20"/>
          <p:cNvSpPr>
            <a:spLocks noChangeArrowheads="1"/>
          </p:cNvSpPr>
          <p:nvPr/>
        </p:nvSpPr>
        <p:spPr bwMode="auto">
          <a:xfrm>
            <a:off x="6207125" y="4138613"/>
            <a:ext cx="10080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上面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306" name="矩形 36"/>
          <p:cNvSpPr>
            <a:spLocks noChangeArrowheads="1"/>
          </p:cNvSpPr>
          <p:nvPr/>
        </p:nvSpPr>
        <p:spPr bwMode="auto">
          <a:xfrm>
            <a:off x="3159125" y="3101975"/>
            <a:ext cx="1009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江西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307" name="矩形 36"/>
          <p:cNvSpPr>
            <a:spLocks noChangeArrowheads="1"/>
          </p:cNvSpPr>
          <p:nvPr/>
        </p:nvSpPr>
        <p:spPr bwMode="auto">
          <a:xfrm>
            <a:off x="765175" y="4138613"/>
            <a:ext cx="12137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乡  亲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矩形 36"/>
          <p:cNvSpPr>
            <a:spLocks noChangeArrowheads="1"/>
          </p:cNvSpPr>
          <p:nvPr/>
        </p:nvSpPr>
        <p:spPr bwMode="auto">
          <a:xfrm>
            <a:off x="4784725" y="3100388"/>
            <a:ext cx="1008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住过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20"/>
          <p:cNvSpPr>
            <a:spLocks noChangeArrowheads="1"/>
          </p:cNvSpPr>
          <p:nvPr/>
        </p:nvSpPr>
        <p:spPr bwMode="auto">
          <a:xfrm>
            <a:off x="2768600" y="4137025"/>
            <a:ext cx="1441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战  士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5"/>
          <p:cNvSpPr>
            <a:spLocks noChangeArrowheads="1"/>
          </p:cNvSpPr>
          <p:nvPr/>
        </p:nvSpPr>
        <p:spPr bwMode="auto">
          <a:xfrm>
            <a:off x="4625975" y="1936750"/>
            <a:ext cx="26558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村子叫沙洲坝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矩形 3"/>
          <p:cNvSpPr>
            <a:spLocks noChangeArrowheads="1"/>
          </p:cNvSpPr>
          <p:nvPr/>
        </p:nvSpPr>
        <p:spPr bwMode="auto">
          <a:xfrm>
            <a:off x="762000" y="1936750"/>
            <a:ext cx="30686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吃水不忘挖井人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7"/>
          <p:cNvSpPr>
            <a:spLocks noChangeArrowheads="1"/>
          </p:cNvSpPr>
          <p:nvPr/>
        </p:nvSpPr>
        <p:spPr bwMode="auto">
          <a:xfrm>
            <a:off x="762000" y="3100388"/>
            <a:ext cx="16257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毛 主 席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矩形 36"/>
          <p:cNvSpPr>
            <a:spLocks noChangeArrowheads="1"/>
          </p:cNvSpPr>
          <p:nvPr/>
        </p:nvSpPr>
        <p:spPr bwMode="auto">
          <a:xfrm>
            <a:off x="4784725" y="4137025"/>
            <a:ext cx="10080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以后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6203950" y="4137025"/>
            <a:ext cx="10080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上面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矩形 36"/>
          <p:cNvSpPr>
            <a:spLocks noChangeArrowheads="1"/>
          </p:cNvSpPr>
          <p:nvPr/>
        </p:nvSpPr>
        <p:spPr bwMode="auto">
          <a:xfrm>
            <a:off x="3159125" y="3100388"/>
            <a:ext cx="1009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江西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 36"/>
          <p:cNvSpPr>
            <a:spLocks noChangeArrowheads="1"/>
          </p:cNvSpPr>
          <p:nvPr/>
        </p:nvSpPr>
        <p:spPr bwMode="auto">
          <a:xfrm>
            <a:off x="762000" y="4137025"/>
            <a:ext cx="12137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乡  亲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8" grpId="0"/>
      <p:bldP spid="59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32"/>
          <p:cNvSpPr txBox="1">
            <a:spLocks noChangeArrowheads="1"/>
          </p:cNvSpPr>
          <p:nvPr/>
        </p:nvSpPr>
        <p:spPr bwMode="auto">
          <a:xfrm>
            <a:off x="4475163" y="2925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Arial" panose="020B0604020202020204" pitchFamily="34" charset="0"/>
            </a:endParaRPr>
          </a:p>
        </p:txBody>
      </p:sp>
      <p:sp>
        <p:nvSpPr>
          <p:cNvPr id="10242" name="文本框 34"/>
          <p:cNvSpPr txBox="1">
            <a:spLocks noChangeArrowheads="1"/>
          </p:cNvSpPr>
          <p:nvPr/>
        </p:nvSpPr>
        <p:spPr bwMode="auto">
          <a:xfrm rot="-280097">
            <a:off x="8160460" y="16266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3" name="文本框 36"/>
          <p:cNvSpPr txBox="1">
            <a:spLocks noChangeArrowheads="1"/>
          </p:cNvSpPr>
          <p:nvPr/>
        </p:nvSpPr>
        <p:spPr bwMode="auto">
          <a:xfrm rot="-5350866">
            <a:off x="5950659" y="13083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4" name="文本框 37"/>
          <p:cNvSpPr txBox="1">
            <a:spLocks noChangeArrowheads="1"/>
          </p:cNvSpPr>
          <p:nvPr/>
        </p:nvSpPr>
        <p:spPr bwMode="auto">
          <a:xfrm rot="-4150866">
            <a:off x="5425197" y="17219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5" name="文本框 45"/>
          <p:cNvSpPr txBox="1">
            <a:spLocks noChangeArrowheads="1"/>
          </p:cNvSpPr>
          <p:nvPr/>
        </p:nvSpPr>
        <p:spPr bwMode="auto">
          <a:xfrm rot="-5350866">
            <a:off x="6517397" y="13377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6" name="文本框 46"/>
          <p:cNvSpPr txBox="1">
            <a:spLocks noChangeArrowheads="1"/>
          </p:cNvSpPr>
          <p:nvPr/>
        </p:nvSpPr>
        <p:spPr bwMode="auto">
          <a:xfrm rot="-424911">
            <a:off x="7164303" y="1569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7" name="文本框 47"/>
          <p:cNvSpPr txBox="1">
            <a:spLocks noChangeArrowheads="1"/>
          </p:cNvSpPr>
          <p:nvPr/>
        </p:nvSpPr>
        <p:spPr bwMode="auto">
          <a:xfrm rot="-4150866">
            <a:off x="7749297" y="2496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8" name="文本框 49"/>
          <p:cNvSpPr txBox="1">
            <a:spLocks noChangeArrowheads="1"/>
          </p:cNvSpPr>
          <p:nvPr/>
        </p:nvSpPr>
        <p:spPr bwMode="auto">
          <a:xfrm rot="657351">
            <a:off x="8264441" y="1182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9" name="文本框 50"/>
          <p:cNvSpPr txBox="1">
            <a:spLocks noChangeArrowheads="1"/>
          </p:cNvSpPr>
          <p:nvPr/>
        </p:nvSpPr>
        <p:spPr bwMode="auto">
          <a:xfrm rot="1480325">
            <a:off x="7488153" y="124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0" name="文本框 51"/>
          <p:cNvSpPr txBox="1">
            <a:spLocks noChangeArrowheads="1"/>
          </p:cNvSpPr>
          <p:nvPr/>
        </p:nvSpPr>
        <p:spPr bwMode="auto">
          <a:xfrm rot="-5350866">
            <a:off x="8460497" y="2712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1" name="文本框 264"/>
          <p:cNvSpPr txBox="1">
            <a:spLocks noChangeArrowheads="1"/>
          </p:cNvSpPr>
          <p:nvPr/>
        </p:nvSpPr>
        <p:spPr bwMode="auto">
          <a:xfrm>
            <a:off x="3262313" y="3560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2" name="文本框 34"/>
          <p:cNvSpPr txBox="1">
            <a:spLocks noChangeArrowheads="1"/>
          </p:cNvSpPr>
          <p:nvPr/>
        </p:nvSpPr>
        <p:spPr bwMode="auto">
          <a:xfrm rot="4149897">
            <a:off x="4558423" y="3498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3" name="文本框 36"/>
          <p:cNvSpPr txBox="1">
            <a:spLocks noChangeArrowheads="1"/>
          </p:cNvSpPr>
          <p:nvPr/>
        </p:nvSpPr>
        <p:spPr bwMode="auto">
          <a:xfrm rot="-1380000">
            <a:off x="3997241" y="13012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4" name="文本框 37"/>
          <p:cNvSpPr txBox="1">
            <a:spLocks noChangeArrowheads="1"/>
          </p:cNvSpPr>
          <p:nvPr/>
        </p:nvSpPr>
        <p:spPr bwMode="auto">
          <a:xfrm rot="-180000">
            <a:off x="4227428" y="2053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5" name="文本框 45"/>
          <p:cNvSpPr txBox="1">
            <a:spLocks noChangeArrowheads="1"/>
          </p:cNvSpPr>
          <p:nvPr/>
        </p:nvSpPr>
        <p:spPr bwMode="auto">
          <a:xfrm rot="-1380000">
            <a:off x="4557628" y="1323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6" name="文本框 46"/>
          <p:cNvSpPr txBox="1">
            <a:spLocks noChangeArrowheads="1"/>
          </p:cNvSpPr>
          <p:nvPr/>
        </p:nvSpPr>
        <p:spPr bwMode="auto">
          <a:xfrm rot="-1380000">
            <a:off x="4927516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7" name="文本框 47"/>
          <p:cNvSpPr txBox="1">
            <a:spLocks noChangeArrowheads="1"/>
          </p:cNvSpPr>
          <p:nvPr/>
        </p:nvSpPr>
        <p:spPr bwMode="auto">
          <a:xfrm rot="-180000">
            <a:off x="5160878" y="22346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8" name="文本框 49"/>
          <p:cNvSpPr txBox="1">
            <a:spLocks noChangeArrowheads="1"/>
          </p:cNvSpPr>
          <p:nvPr/>
        </p:nvSpPr>
        <p:spPr bwMode="auto">
          <a:xfrm rot="-5350866">
            <a:off x="6406272" y="2109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59" name="文本框 50"/>
          <p:cNvSpPr txBox="1">
            <a:spLocks noChangeArrowheads="1"/>
          </p:cNvSpPr>
          <p:nvPr/>
        </p:nvSpPr>
        <p:spPr bwMode="auto">
          <a:xfrm rot="-170103">
            <a:off x="5686341" y="25902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0" name="文本框 51"/>
          <p:cNvSpPr txBox="1">
            <a:spLocks noChangeArrowheads="1"/>
          </p:cNvSpPr>
          <p:nvPr/>
        </p:nvSpPr>
        <p:spPr bwMode="auto">
          <a:xfrm rot="-5350866">
            <a:off x="5934784" y="34261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1" name="文本框 274"/>
          <p:cNvSpPr txBox="1">
            <a:spLocks noChangeArrowheads="1"/>
          </p:cNvSpPr>
          <p:nvPr/>
        </p:nvSpPr>
        <p:spPr bwMode="auto">
          <a:xfrm rot="1209897">
            <a:off x="1233403" y="3874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2" name="文本框 34"/>
          <p:cNvSpPr txBox="1">
            <a:spLocks noChangeArrowheads="1"/>
          </p:cNvSpPr>
          <p:nvPr/>
        </p:nvSpPr>
        <p:spPr bwMode="auto">
          <a:xfrm rot="4149897">
            <a:off x="2237498" y="3455486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3" name="文本框 36"/>
          <p:cNvSpPr txBox="1">
            <a:spLocks noChangeArrowheads="1"/>
          </p:cNvSpPr>
          <p:nvPr/>
        </p:nvSpPr>
        <p:spPr bwMode="auto">
          <a:xfrm rot="-1380000">
            <a:off x="1701716" y="3228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4" name="文本框 37"/>
          <p:cNvSpPr txBox="1">
            <a:spLocks noChangeArrowheads="1"/>
          </p:cNvSpPr>
          <p:nvPr/>
        </p:nvSpPr>
        <p:spPr bwMode="auto">
          <a:xfrm rot="1029897">
            <a:off x="2582778" y="2753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5" name="文本框 45"/>
          <p:cNvSpPr txBox="1">
            <a:spLocks noChangeArrowheads="1"/>
          </p:cNvSpPr>
          <p:nvPr/>
        </p:nvSpPr>
        <p:spPr bwMode="auto">
          <a:xfrm rot="-1380000">
            <a:off x="3259053" y="3145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6" name="文本框 46"/>
          <p:cNvSpPr txBox="1">
            <a:spLocks noChangeArrowheads="1"/>
          </p:cNvSpPr>
          <p:nvPr/>
        </p:nvSpPr>
        <p:spPr bwMode="auto">
          <a:xfrm rot="-170103">
            <a:off x="884153" y="15298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7" name="文本框 47"/>
          <p:cNvSpPr txBox="1">
            <a:spLocks noChangeArrowheads="1"/>
          </p:cNvSpPr>
          <p:nvPr/>
        </p:nvSpPr>
        <p:spPr bwMode="auto">
          <a:xfrm rot="1029897">
            <a:off x="925428" y="3399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8" name="文本框 281"/>
          <p:cNvSpPr txBox="1">
            <a:spLocks noChangeArrowheads="1"/>
          </p:cNvSpPr>
          <p:nvPr/>
        </p:nvSpPr>
        <p:spPr bwMode="auto">
          <a:xfrm rot="-170103">
            <a:off x="3106653" y="3836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69" name="文本框 282"/>
          <p:cNvSpPr txBox="1">
            <a:spLocks noChangeArrowheads="1"/>
          </p:cNvSpPr>
          <p:nvPr/>
        </p:nvSpPr>
        <p:spPr bwMode="auto">
          <a:xfrm rot="-170103">
            <a:off x="4254416" y="3169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0" name="文本框 283"/>
          <p:cNvSpPr txBox="1">
            <a:spLocks noChangeArrowheads="1"/>
          </p:cNvSpPr>
          <p:nvPr/>
        </p:nvSpPr>
        <p:spPr bwMode="auto">
          <a:xfrm rot="-170103">
            <a:off x="4421103" y="39285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1" name="文本框 32"/>
          <p:cNvSpPr txBox="1">
            <a:spLocks noChangeArrowheads="1"/>
          </p:cNvSpPr>
          <p:nvPr/>
        </p:nvSpPr>
        <p:spPr bwMode="auto">
          <a:xfrm rot="-5070842">
            <a:off x="411873" y="2033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2" name="文本框 285"/>
          <p:cNvSpPr txBox="1">
            <a:spLocks noChangeArrowheads="1"/>
          </p:cNvSpPr>
          <p:nvPr/>
        </p:nvSpPr>
        <p:spPr bwMode="auto">
          <a:xfrm rot="4149897">
            <a:off x="1434223" y="2158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3" name="文本框 286"/>
          <p:cNvSpPr txBox="1">
            <a:spLocks noChangeArrowheads="1"/>
          </p:cNvSpPr>
          <p:nvPr/>
        </p:nvSpPr>
        <p:spPr bwMode="auto">
          <a:xfrm rot="-170103">
            <a:off x="419016" y="13361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4" name="文本框 287"/>
          <p:cNvSpPr txBox="1">
            <a:spLocks noChangeArrowheads="1"/>
          </p:cNvSpPr>
          <p:nvPr/>
        </p:nvSpPr>
        <p:spPr bwMode="auto">
          <a:xfrm rot="1029897">
            <a:off x="1435016" y="1683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5" name="文本框 45"/>
          <p:cNvSpPr txBox="1">
            <a:spLocks noChangeArrowheads="1"/>
          </p:cNvSpPr>
          <p:nvPr/>
        </p:nvSpPr>
        <p:spPr bwMode="auto">
          <a:xfrm rot="-1380000">
            <a:off x="2214478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6" name="文本框 46"/>
          <p:cNvSpPr txBox="1">
            <a:spLocks noChangeArrowheads="1"/>
          </p:cNvSpPr>
          <p:nvPr/>
        </p:nvSpPr>
        <p:spPr bwMode="auto">
          <a:xfrm rot="-1380000">
            <a:off x="2784391" y="1315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7" name="文本框 47"/>
          <p:cNvSpPr txBox="1">
            <a:spLocks noChangeArrowheads="1"/>
          </p:cNvSpPr>
          <p:nvPr/>
        </p:nvSpPr>
        <p:spPr bwMode="auto">
          <a:xfrm rot="-180000">
            <a:off x="2512928" y="1879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8" name="文本框 291"/>
          <p:cNvSpPr txBox="1">
            <a:spLocks noChangeArrowheads="1"/>
          </p:cNvSpPr>
          <p:nvPr/>
        </p:nvSpPr>
        <p:spPr bwMode="auto">
          <a:xfrm rot="-1380000">
            <a:off x="3373353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79" name="文本框 292"/>
          <p:cNvSpPr txBox="1">
            <a:spLocks noChangeArrowheads="1"/>
          </p:cNvSpPr>
          <p:nvPr/>
        </p:nvSpPr>
        <p:spPr bwMode="auto">
          <a:xfrm rot="-1380000">
            <a:off x="2946316" y="2118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0" name="文本框 293"/>
          <p:cNvSpPr txBox="1">
            <a:spLocks noChangeArrowheads="1"/>
          </p:cNvSpPr>
          <p:nvPr/>
        </p:nvSpPr>
        <p:spPr bwMode="auto">
          <a:xfrm rot="-1380000">
            <a:off x="3581316" y="22553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1" name="文本框 32"/>
          <p:cNvSpPr txBox="1">
            <a:spLocks noChangeArrowheads="1"/>
          </p:cNvSpPr>
          <p:nvPr/>
        </p:nvSpPr>
        <p:spPr bwMode="auto">
          <a:xfrm rot="1209897">
            <a:off x="5211678" y="35380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2" name="文本框 34"/>
          <p:cNvSpPr txBox="1">
            <a:spLocks noChangeArrowheads="1"/>
          </p:cNvSpPr>
          <p:nvPr/>
        </p:nvSpPr>
        <p:spPr bwMode="auto">
          <a:xfrm rot="-1030866">
            <a:off x="6407860" y="3893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3" name="文本框 36"/>
          <p:cNvSpPr txBox="1">
            <a:spLocks noChangeArrowheads="1"/>
          </p:cNvSpPr>
          <p:nvPr/>
        </p:nvSpPr>
        <p:spPr bwMode="auto">
          <a:xfrm rot="368503">
            <a:off x="5870491" y="2858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4" name="文本框 37"/>
          <p:cNvSpPr txBox="1">
            <a:spLocks noChangeArrowheads="1"/>
          </p:cNvSpPr>
          <p:nvPr/>
        </p:nvSpPr>
        <p:spPr bwMode="auto">
          <a:xfrm rot="829244">
            <a:off x="5381541" y="3973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5" name="文本框 45"/>
          <p:cNvSpPr txBox="1">
            <a:spLocks noChangeArrowheads="1"/>
          </p:cNvSpPr>
          <p:nvPr/>
        </p:nvSpPr>
        <p:spPr bwMode="auto">
          <a:xfrm rot="-4502722">
            <a:off x="6868234" y="249266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6" name="文本框 46"/>
          <p:cNvSpPr txBox="1">
            <a:spLocks noChangeArrowheads="1"/>
          </p:cNvSpPr>
          <p:nvPr/>
        </p:nvSpPr>
        <p:spPr bwMode="auto">
          <a:xfrm rot="2702238">
            <a:off x="7663572" y="3061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7" name="文本框 47"/>
          <p:cNvSpPr txBox="1">
            <a:spLocks noChangeArrowheads="1"/>
          </p:cNvSpPr>
          <p:nvPr/>
        </p:nvSpPr>
        <p:spPr bwMode="auto">
          <a:xfrm rot="-3456638">
            <a:off x="6838072" y="3401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8" name="文本框 49"/>
          <p:cNvSpPr txBox="1">
            <a:spLocks noChangeArrowheads="1"/>
          </p:cNvSpPr>
          <p:nvPr/>
        </p:nvSpPr>
        <p:spPr bwMode="auto">
          <a:xfrm rot="-3180423">
            <a:off x="8203322" y="3264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89" name="文本框 50"/>
          <p:cNvSpPr txBox="1">
            <a:spLocks noChangeArrowheads="1"/>
          </p:cNvSpPr>
          <p:nvPr/>
        </p:nvSpPr>
        <p:spPr bwMode="auto">
          <a:xfrm rot="-3640556">
            <a:off x="7333372" y="3588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0" name="文本框 51"/>
          <p:cNvSpPr txBox="1">
            <a:spLocks noChangeArrowheads="1"/>
          </p:cNvSpPr>
          <p:nvPr/>
        </p:nvSpPr>
        <p:spPr bwMode="auto">
          <a:xfrm rot="1549510">
            <a:off x="8126328" y="24013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1" name="文本框 32"/>
          <p:cNvSpPr txBox="1">
            <a:spLocks noChangeArrowheads="1"/>
          </p:cNvSpPr>
          <p:nvPr/>
        </p:nvSpPr>
        <p:spPr bwMode="auto">
          <a:xfrm rot="4190103">
            <a:off x="4383797" y="2506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2" name="文本框 34"/>
          <p:cNvSpPr txBox="1">
            <a:spLocks noChangeArrowheads="1"/>
          </p:cNvSpPr>
          <p:nvPr/>
        </p:nvSpPr>
        <p:spPr bwMode="auto">
          <a:xfrm rot="8340000">
            <a:off x="5017210" y="3137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3" name="文本框 36"/>
          <p:cNvSpPr txBox="1">
            <a:spLocks noChangeArrowheads="1"/>
          </p:cNvSpPr>
          <p:nvPr/>
        </p:nvSpPr>
        <p:spPr bwMode="auto">
          <a:xfrm rot="-1160763">
            <a:off x="5870491" y="1750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4" name="文本框 37"/>
          <p:cNvSpPr txBox="1">
            <a:spLocks noChangeArrowheads="1"/>
          </p:cNvSpPr>
          <p:nvPr/>
        </p:nvSpPr>
        <p:spPr bwMode="auto">
          <a:xfrm rot="39237">
            <a:off x="5746666" y="2272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5" name="文本框 45"/>
          <p:cNvSpPr txBox="1">
            <a:spLocks noChangeArrowheads="1"/>
          </p:cNvSpPr>
          <p:nvPr/>
        </p:nvSpPr>
        <p:spPr bwMode="auto">
          <a:xfrm rot="-1160763">
            <a:off x="6430878" y="1772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6" name="文本框 46"/>
          <p:cNvSpPr txBox="1">
            <a:spLocks noChangeArrowheads="1"/>
          </p:cNvSpPr>
          <p:nvPr/>
        </p:nvSpPr>
        <p:spPr bwMode="auto">
          <a:xfrm rot="-1160763">
            <a:off x="6800766" y="19870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7" name="文本框 47"/>
          <p:cNvSpPr txBox="1">
            <a:spLocks noChangeArrowheads="1"/>
          </p:cNvSpPr>
          <p:nvPr/>
        </p:nvSpPr>
        <p:spPr bwMode="auto">
          <a:xfrm rot="39237">
            <a:off x="7281778" y="2456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8" name="文本框 49"/>
          <p:cNvSpPr txBox="1">
            <a:spLocks noChangeArrowheads="1"/>
          </p:cNvSpPr>
          <p:nvPr/>
        </p:nvSpPr>
        <p:spPr bwMode="auto">
          <a:xfrm rot="-1160763">
            <a:off x="8118391" y="20664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99" name="文本框 50"/>
          <p:cNvSpPr txBox="1">
            <a:spLocks noChangeArrowheads="1"/>
          </p:cNvSpPr>
          <p:nvPr/>
        </p:nvSpPr>
        <p:spPr bwMode="auto">
          <a:xfrm rot="-1160763">
            <a:off x="7584991" y="19330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0" name="文本框 51"/>
          <p:cNvSpPr txBox="1">
            <a:spLocks noChangeArrowheads="1"/>
          </p:cNvSpPr>
          <p:nvPr/>
        </p:nvSpPr>
        <p:spPr bwMode="auto">
          <a:xfrm rot="-1160763">
            <a:off x="8061241" y="2793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1" name="文本框 32"/>
          <p:cNvSpPr txBox="1">
            <a:spLocks noChangeArrowheads="1"/>
          </p:cNvSpPr>
          <p:nvPr/>
        </p:nvSpPr>
        <p:spPr bwMode="auto">
          <a:xfrm rot="4190103">
            <a:off x="2859797" y="3338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2" name="文本框 34"/>
          <p:cNvSpPr txBox="1">
            <a:spLocks noChangeArrowheads="1"/>
          </p:cNvSpPr>
          <p:nvPr/>
        </p:nvSpPr>
        <p:spPr bwMode="auto">
          <a:xfrm rot="8340000">
            <a:off x="4018672" y="2815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3" name="文本框 36"/>
          <p:cNvSpPr txBox="1">
            <a:spLocks noChangeArrowheads="1"/>
          </p:cNvSpPr>
          <p:nvPr/>
        </p:nvSpPr>
        <p:spPr bwMode="auto">
          <a:xfrm rot="2810103">
            <a:off x="3902784" y="17274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4" name="文本框 37"/>
          <p:cNvSpPr txBox="1">
            <a:spLocks noChangeArrowheads="1"/>
          </p:cNvSpPr>
          <p:nvPr/>
        </p:nvSpPr>
        <p:spPr bwMode="auto">
          <a:xfrm rot="4010103">
            <a:off x="3902784" y="22704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5" name="文本框 45"/>
          <p:cNvSpPr txBox="1">
            <a:spLocks noChangeArrowheads="1"/>
          </p:cNvSpPr>
          <p:nvPr/>
        </p:nvSpPr>
        <p:spPr bwMode="auto">
          <a:xfrm rot="2810103">
            <a:off x="4469522" y="17568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6" name="文本框 46"/>
          <p:cNvSpPr txBox="1">
            <a:spLocks noChangeArrowheads="1"/>
          </p:cNvSpPr>
          <p:nvPr/>
        </p:nvSpPr>
        <p:spPr bwMode="auto">
          <a:xfrm rot="2810103">
            <a:off x="483782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7" name="文本框 47"/>
          <p:cNvSpPr txBox="1">
            <a:spLocks noChangeArrowheads="1"/>
          </p:cNvSpPr>
          <p:nvPr/>
        </p:nvSpPr>
        <p:spPr bwMode="auto">
          <a:xfrm rot="4010103">
            <a:off x="4837822" y="2512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8" name="文本框 49"/>
          <p:cNvSpPr txBox="1">
            <a:spLocks noChangeArrowheads="1"/>
          </p:cNvSpPr>
          <p:nvPr/>
        </p:nvSpPr>
        <p:spPr bwMode="auto">
          <a:xfrm rot="-1160763">
            <a:off x="6321341" y="2544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09" name="文本框 50"/>
          <p:cNvSpPr txBox="1">
            <a:spLocks noChangeArrowheads="1"/>
          </p:cNvSpPr>
          <p:nvPr/>
        </p:nvSpPr>
        <p:spPr bwMode="auto">
          <a:xfrm rot="4020000">
            <a:off x="5314072" y="2629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0" name="文本框 51"/>
          <p:cNvSpPr txBox="1">
            <a:spLocks noChangeArrowheads="1"/>
          </p:cNvSpPr>
          <p:nvPr/>
        </p:nvSpPr>
        <p:spPr bwMode="auto">
          <a:xfrm rot="-1160763">
            <a:off x="5695866" y="3218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1" name="文本框 32"/>
          <p:cNvSpPr txBox="1">
            <a:spLocks noChangeArrowheads="1"/>
          </p:cNvSpPr>
          <p:nvPr/>
        </p:nvSpPr>
        <p:spPr bwMode="auto">
          <a:xfrm rot="5400000">
            <a:off x="1231023" y="322133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2" name="文本框 34"/>
          <p:cNvSpPr txBox="1">
            <a:spLocks noChangeArrowheads="1"/>
          </p:cNvSpPr>
          <p:nvPr/>
        </p:nvSpPr>
        <p:spPr bwMode="auto">
          <a:xfrm rot="8340000">
            <a:off x="1975560" y="35523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3" name="文本框 36"/>
          <p:cNvSpPr txBox="1">
            <a:spLocks noChangeArrowheads="1"/>
          </p:cNvSpPr>
          <p:nvPr/>
        </p:nvSpPr>
        <p:spPr bwMode="auto">
          <a:xfrm rot="2810103">
            <a:off x="1958097" y="2731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4" name="文本框 37"/>
          <p:cNvSpPr txBox="1">
            <a:spLocks noChangeArrowheads="1"/>
          </p:cNvSpPr>
          <p:nvPr/>
        </p:nvSpPr>
        <p:spPr bwMode="auto">
          <a:xfrm rot="5220000">
            <a:off x="2393072" y="3014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5" name="文本框 45"/>
          <p:cNvSpPr txBox="1">
            <a:spLocks noChangeArrowheads="1"/>
          </p:cNvSpPr>
          <p:nvPr/>
        </p:nvSpPr>
        <p:spPr bwMode="auto">
          <a:xfrm rot="2810103">
            <a:off x="2904247" y="2744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6" name="文本框 46"/>
          <p:cNvSpPr txBox="1">
            <a:spLocks noChangeArrowheads="1"/>
          </p:cNvSpPr>
          <p:nvPr/>
        </p:nvSpPr>
        <p:spPr bwMode="auto">
          <a:xfrm rot="4020000">
            <a:off x="796047" y="19632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7" name="文本框 47"/>
          <p:cNvSpPr txBox="1">
            <a:spLocks noChangeArrowheads="1"/>
          </p:cNvSpPr>
          <p:nvPr/>
        </p:nvSpPr>
        <p:spPr bwMode="auto">
          <a:xfrm rot="5220000">
            <a:off x="791284" y="28895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8" name="文本框 49"/>
          <p:cNvSpPr txBox="1">
            <a:spLocks noChangeArrowheads="1"/>
          </p:cNvSpPr>
          <p:nvPr/>
        </p:nvSpPr>
        <p:spPr bwMode="auto">
          <a:xfrm rot="4020000">
            <a:off x="2558172" y="37380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19" name="文本框 50"/>
          <p:cNvSpPr txBox="1">
            <a:spLocks noChangeArrowheads="1"/>
          </p:cNvSpPr>
          <p:nvPr/>
        </p:nvSpPr>
        <p:spPr bwMode="auto">
          <a:xfrm rot="4020000">
            <a:off x="3791659" y="33594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0" name="文本框 51"/>
          <p:cNvSpPr txBox="1">
            <a:spLocks noChangeArrowheads="1"/>
          </p:cNvSpPr>
          <p:nvPr/>
        </p:nvSpPr>
        <p:spPr bwMode="auto">
          <a:xfrm rot="4020000">
            <a:off x="4161548" y="35737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1" name="文本框 32"/>
          <p:cNvSpPr txBox="1">
            <a:spLocks noChangeArrowheads="1"/>
          </p:cNvSpPr>
          <p:nvPr/>
        </p:nvSpPr>
        <p:spPr bwMode="auto">
          <a:xfrm rot="-880739">
            <a:off x="611103" y="251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2" name="文本框 34"/>
          <p:cNvSpPr txBox="1">
            <a:spLocks noChangeArrowheads="1"/>
          </p:cNvSpPr>
          <p:nvPr/>
        </p:nvSpPr>
        <p:spPr bwMode="auto">
          <a:xfrm rot="8340000">
            <a:off x="1348497" y="25918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3" name="文本框 36"/>
          <p:cNvSpPr txBox="1">
            <a:spLocks noChangeArrowheads="1"/>
          </p:cNvSpPr>
          <p:nvPr/>
        </p:nvSpPr>
        <p:spPr bwMode="auto">
          <a:xfrm rot="4020000">
            <a:off x="1764422" y="15092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4" name="文本框 37"/>
          <p:cNvSpPr txBox="1">
            <a:spLocks noChangeArrowheads="1"/>
          </p:cNvSpPr>
          <p:nvPr/>
        </p:nvSpPr>
        <p:spPr bwMode="auto">
          <a:xfrm rot="5220000">
            <a:off x="1764422" y="20521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5" name="文本框 45"/>
          <p:cNvSpPr txBox="1">
            <a:spLocks noChangeArrowheads="1"/>
          </p:cNvSpPr>
          <p:nvPr/>
        </p:nvSpPr>
        <p:spPr bwMode="auto">
          <a:xfrm rot="2810103">
            <a:off x="2320048" y="1525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6" name="文本框 46"/>
          <p:cNvSpPr txBox="1">
            <a:spLocks noChangeArrowheads="1"/>
          </p:cNvSpPr>
          <p:nvPr/>
        </p:nvSpPr>
        <p:spPr bwMode="auto">
          <a:xfrm rot="2810103">
            <a:off x="2689934" y="17401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7" name="文本框 47"/>
          <p:cNvSpPr txBox="1">
            <a:spLocks noChangeArrowheads="1"/>
          </p:cNvSpPr>
          <p:nvPr/>
        </p:nvSpPr>
        <p:spPr bwMode="auto">
          <a:xfrm rot="4010103">
            <a:off x="2424822" y="2312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8" name="文本框 49"/>
          <p:cNvSpPr txBox="1">
            <a:spLocks noChangeArrowheads="1"/>
          </p:cNvSpPr>
          <p:nvPr/>
        </p:nvSpPr>
        <p:spPr bwMode="auto">
          <a:xfrm rot="2810103">
            <a:off x="328207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29" name="文本框 50"/>
          <p:cNvSpPr txBox="1">
            <a:spLocks noChangeArrowheads="1"/>
          </p:cNvSpPr>
          <p:nvPr/>
        </p:nvSpPr>
        <p:spPr bwMode="auto">
          <a:xfrm rot="2810103">
            <a:off x="3164598" y="239900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0" name="文本框 51"/>
          <p:cNvSpPr txBox="1">
            <a:spLocks noChangeArrowheads="1"/>
          </p:cNvSpPr>
          <p:nvPr/>
        </p:nvSpPr>
        <p:spPr bwMode="auto">
          <a:xfrm rot="2810103">
            <a:off x="3534484" y="26133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1" name="文本框 32"/>
          <p:cNvSpPr txBox="1">
            <a:spLocks noChangeArrowheads="1"/>
          </p:cNvSpPr>
          <p:nvPr/>
        </p:nvSpPr>
        <p:spPr bwMode="auto">
          <a:xfrm rot="5400000">
            <a:off x="4840998" y="36753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2" name="文本框 34"/>
          <p:cNvSpPr txBox="1">
            <a:spLocks noChangeArrowheads="1"/>
          </p:cNvSpPr>
          <p:nvPr/>
        </p:nvSpPr>
        <p:spPr bwMode="auto">
          <a:xfrm rot="3159237">
            <a:off x="5914148" y="4006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3" name="文本框 36"/>
          <p:cNvSpPr txBox="1">
            <a:spLocks noChangeArrowheads="1"/>
          </p:cNvSpPr>
          <p:nvPr/>
        </p:nvSpPr>
        <p:spPr bwMode="auto">
          <a:xfrm rot="-1160763">
            <a:off x="6334041" y="2925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4" name="文本框 37"/>
          <p:cNvSpPr txBox="1">
            <a:spLocks noChangeArrowheads="1"/>
          </p:cNvSpPr>
          <p:nvPr/>
        </p:nvSpPr>
        <p:spPr bwMode="auto">
          <a:xfrm rot="39237">
            <a:off x="6334041" y="3468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5" name="文本框 45"/>
          <p:cNvSpPr txBox="1">
            <a:spLocks noChangeArrowheads="1"/>
          </p:cNvSpPr>
          <p:nvPr/>
        </p:nvSpPr>
        <p:spPr bwMode="auto">
          <a:xfrm rot="-1160763">
            <a:off x="6894428" y="2947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6" name="文本框 46"/>
          <p:cNvSpPr txBox="1">
            <a:spLocks noChangeArrowheads="1"/>
          </p:cNvSpPr>
          <p:nvPr/>
        </p:nvSpPr>
        <p:spPr bwMode="auto">
          <a:xfrm rot="-1160763">
            <a:off x="7264316" y="3161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7" name="文本框 47"/>
          <p:cNvSpPr txBox="1">
            <a:spLocks noChangeArrowheads="1"/>
          </p:cNvSpPr>
          <p:nvPr/>
        </p:nvSpPr>
        <p:spPr bwMode="auto">
          <a:xfrm rot="39237">
            <a:off x="6951578" y="37301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8" name="文本框 49"/>
          <p:cNvSpPr txBox="1">
            <a:spLocks noChangeArrowheads="1"/>
          </p:cNvSpPr>
          <p:nvPr/>
        </p:nvSpPr>
        <p:spPr bwMode="auto">
          <a:xfrm rot="-1160763">
            <a:off x="7785016" y="34523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39" name="文本框 50"/>
          <p:cNvSpPr txBox="1">
            <a:spLocks noChangeArrowheads="1"/>
          </p:cNvSpPr>
          <p:nvPr/>
        </p:nvSpPr>
        <p:spPr bwMode="auto">
          <a:xfrm rot="-1160763">
            <a:off x="7738978" y="38206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340" name="文本框 51"/>
          <p:cNvSpPr txBox="1">
            <a:spLocks noChangeArrowheads="1"/>
          </p:cNvSpPr>
          <p:nvPr/>
        </p:nvSpPr>
        <p:spPr bwMode="auto">
          <a:xfrm rot="-1160763">
            <a:off x="6876966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pic>
        <p:nvPicPr>
          <p:cNvPr id="10341" name="Picture 2" descr="大雨点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951971">
            <a:off x="7448550" y="4370388"/>
            <a:ext cx="7905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" name="Picture 2" descr="大雨点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951971">
            <a:off x="7721600" y="4400550"/>
            <a:ext cx="790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" name="Picture 2" descr="大雨点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951971">
            <a:off x="7997825" y="4343400"/>
            <a:ext cx="790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/>
          <p:cNvSpPr/>
          <p:nvPr/>
        </p:nvSpPr>
        <p:spPr>
          <a:xfrm>
            <a:off x="179508" y="1218018"/>
            <a:ext cx="949039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0" fontAlgn="auto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3600" b="1" cap="all"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anose="02020603050405020304"/>
                <a:ea typeface="楷体" panose="02010609060101010101" pitchFamily="49" charset="-122"/>
                <a:sym typeface="+mn-ea"/>
              </a:rPr>
              <a:t>收集水滴</a:t>
            </a:r>
            <a:endParaRPr lang="zh-CN" altLang="en-US" sz="3600" b="1" cap="all"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  <a:latin typeface="Times New Roman" panose="02020603050405020304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39750" y="447675"/>
            <a:ext cx="1847850" cy="1906588"/>
            <a:chOff x="1386718" y="601230"/>
            <a:chExt cx="1205261" cy="1573555"/>
          </a:xfrm>
        </p:grpSpPr>
        <p:pic>
          <p:nvPicPr>
            <p:cNvPr id="10346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1386718" y="601230"/>
              <a:ext cx="1205261" cy="999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7" name="Text Box 5"/>
            <p:cNvSpPr txBox="1">
              <a:spLocks noChangeArrowheads="1"/>
            </p:cNvSpPr>
            <p:nvPr/>
          </p:nvSpPr>
          <p:spPr bwMode="auto">
            <a:xfrm>
              <a:off x="1771803" y="1590563"/>
              <a:ext cx="456073" cy="584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吃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524375" y="446088"/>
            <a:ext cx="1847850" cy="1925637"/>
            <a:chOff x="4785052" y="492393"/>
            <a:chExt cx="1847428" cy="1925682"/>
          </a:xfrm>
        </p:grpSpPr>
        <p:sp>
          <p:nvSpPr>
            <p:cNvPr id="10349" name="Text Box 5"/>
            <p:cNvSpPr txBox="1">
              <a:spLocks noChangeArrowheads="1"/>
            </p:cNvSpPr>
            <p:nvPr/>
          </p:nvSpPr>
          <p:spPr bwMode="auto">
            <a:xfrm>
              <a:off x="5408927" y="1710177"/>
              <a:ext cx="699070" cy="707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叫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50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4785052" y="492393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>
            <a:off x="5603875" y="496888"/>
            <a:ext cx="1847850" cy="1874837"/>
            <a:chOff x="5816777" y="592939"/>
            <a:chExt cx="1847428" cy="1876022"/>
          </a:xfrm>
        </p:grpSpPr>
        <p:sp>
          <p:nvSpPr>
            <p:cNvPr id="10352" name="Text Box 5"/>
            <p:cNvSpPr txBox="1">
              <a:spLocks noChangeArrowheads="1"/>
            </p:cNvSpPr>
            <p:nvPr/>
          </p:nvSpPr>
          <p:spPr bwMode="auto">
            <a:xfrm>
              <a:off x="6440787" y="1760750"/>
              <a:ext cx="699070" cy="708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毛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53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5816777" y="592939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组合 46"/>
          <p:cNvGrpSpPr/>
          <p:nvPr/>
        </p:nvGrpSpPr>
        <p:grpSpPr>
          <a:xfrm>
            <a:off x="6756400" y="484188"/>
            <a:ext cx="1847850" cy="1870075"/>
            <a:chOff x="6861531" y="607940"/>
            <a:chExt cx="1847428" cy="1870446"/>
          </a:xfrm>
        </p:grpSpPr>
        <p:sp>
          <p:nvSpPr>
            <p:cNvPr id="10355" name="Text Box 5"/>
            <p:cNvSpPr txBox="1">
              <a:spLocks noChangeArrowheads="1"/>
            </p:cNvSpPr>
            <p:nvPr/>
          </p:nvSpPr>
          <p:spPr bwMode="auto">
            <a:xfrm>
              <a:off x="7432571" y="1770398"/>
              <a:ext cx="699070" cy="7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56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6861531" y="607940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组合 49"/>
          <p:cNvGrpSpPr/>
          <p:nvPr/>
        </p:nvGrpSpPr>
        <p:grpSpPr>
          <a:xfrm>
            <a:off x="539750" y="2478088"/>
            <a:ext cx="1847850" cy="1922462"/>
            <a:chOff x="661308" y="2422690"/>
            <a:chExt cx="1847428" cy="1923112"/>
          </a:xfrm>
        </p:grpSpPr>
        <p:sp>
          <p:nvSpPr>
            <p:cNvPr id="10358" name="Text Box 5"/>
            <p:cNvSpPr txBox="1">
              <a:spLocks noChangeArrowheads="1"/>
            </p:cNvSpPr>
            <p:nvPr/>
          </p:nvSpPr>
          <p:spPr bwMode="auto">
            <a:xfrm>
              <a:off x="1216380" y="3637741"/>
              <a:ext cx="699070" cy="708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席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59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661308" y="2422690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2" name="组合 61"/>
          <p:cNvGrpSpPr/>
          <p:nvPr/>
        </p:nvGrpSpPr>
        <p:grpSpPr>
          <a:xfrm>
            <a:off x="5603875" y="2555875"/>
            <a:ext cx="1847850" cy="1824038"/>
            <a:chOff x="5846043" y="2524638"/>
            <a:chExt cx="1847428" cy="1824193"/>
          </a:xfrm>
        </p:grpSpPr>
        <p:sp>
          <p:nvSpPr>
            <p:cNvPr id="10361" name="Text Box 5"/>
            <p:cNvSpPr txBox="1">
              <a:spLocks noChangeArrowheads="1"/>
            </p:cNvSpPr>
            <p:nvPr/>
          </p:nvSpPr>
          <p:spPr bwMode="auto">
            <a:xfrm>
              <a:off x="6469499" y="3641127"/>
              <a:ext cx="699070" cy="707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面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62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5846043" y="2524638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/>
          <p:nvPr/>
        </p:nvGrpSpPr>
        <p:grpSpPr>
          <a:xfrm>
            <a:off x="3535363" y="517525"/>
            <a:ext cx="1828800" cy="1857375"/>
            <a:chOff x="1327916" y="706959"/>
            <a:chExt cx="1272176" cy="1629498"/>
          </a:xfrm>
        </p:grpSpPr>
        <p:pic>
          <p:nvPicPr>
            <p:cNvPr id="10364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1327916" y="706959"/>
              <a:ext cx="1272176" cy="1054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5" name="Text Box 5"/>
            <p:cNvSpPr txBox="1">
              <a:spLocks noChangeArrowheads="1"/>
            </p:cNvSpPr>
            <p:nvPr/>
          </p:nvSpPr>
          <p:spPr bwMode="auto">
            <a:xfrm>
              <a:off x="1752755" y="1715347"/>
              <a:ext cx="486408" cy="621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村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555875" y="522288"/>
            <a:ext cx="1803400" cy="1846262"/>
            <a:chOff x="1232103" y="559909"/>
            <a:chExt cx="1176330" cy="1524083"/>
          </a:xfrm>
        </p:grpSpPr>
        <p:pic>
          <p:nvPicPr>
            <p:cNvPr id="10367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1232103" y="559909"/>
              <a:ext cx="1176330" cy="975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8" name="Text Box 5"/>
            <p:cNvSpPr txBox="1">
              <a:spLocks noChangeArrowheads="1"/>
            </p:cNvSpPr>
            <p:nvPr/>
          </p:nvSpPr>
          <p:spPr bwMode="auto">
            <a:xfrm>
              <a:off x="1603672" y="1499682"/>
              <a:ext cx="456097" cy="58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井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547813" y="522288"/>
            <a:ext cx="1781175" cy="1843087"/>
            <a:chOff x="1395360" y="778384"/>
            <a:chExt cx="1161993" cy="1521200"/>
          </a:xfrm>
        </p:grpSpPr>
        <p:pic>
          <p:nvPicPr>
            <p:cNvPr id="10370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1395360" y="778384"/>
              <a:ext cx="1161993" cy="963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1" name="Text Box 5"/>
            <p:cNvSpPr txBox="1">
              <a:spLocks noChangeArrowheads="1"/>
            </p:cNvSpPr>
            <p:nvPr/>
          </p:nvSpPr>
          <p:spPr bwMode="auto">
            <a:xfrm>
              <a:off x="1752755" y="1715347"/>
              <a:ext cx="456160" cy="584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忘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555875" y="2508250"/>
            <a:ext cx="1847850" cy="1884363"/>
            <a:chOff x="2732341" y="2469913"/>
            <a:chExt cx="1847428" cy="1884244"/>
          </a:xfrm>
        </p:grpSpPr>
        <p:sp>
          <p:nvSpPr>
            <p:cNvPr id="10373" name="Text Box 5"/>
            <p:cNvSpPr txBox="1">
              <a:spLocks noChangeArrowheads="1"/>
            </p:cNvSpPr>
            <p:nvPr/>
          </p:nvSpPr>
          <p:spPr bwMode="auto">
            <a:xfrm>
              <a:off x="3268459" y="3646303"/>
              <a:ext cx="699070" cy="707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亲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74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2732341" y="2469913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组合 25"/>
          <p:cNvGrpSpPr/>
          <p:nvPr/>
        </p:nvGrpSpPr>
        <p:grpSpPr>
          <a:xfrm>
            <a:off x="4595813" y="2506663"/>
            <a:ext cx="1847850" cy="1884362"/>
            <a:chOff x="4677557" y="2494009"/>
            <a:chExt cx="1847428" cy="1884179"/>
          </a:xfrm>
        </p:grpSpPr>
        <p:pic>
          <p:nvPicPr>
            <p:cNvPr id="10376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4677557" y="2494009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7" name="Text Box 5"/>
            <p:cNvSpPr txBox="1">
              <a:spLocks noChangeArrowheads="1"/>
            </p:cNvSpPr>
            <p:nvPr/>
          </p:nvSpPr>
          <p:spPr bwMode="auto">
            <a:xfrm>
              <a:off x="5267526" y="3670443"/>
              <a:ext cx="699070" cy="707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士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551238" y="2500313"/>
            <a:ext cx="1847850" cy="1893887"/>
            <a:chOff x="3733681" y="2479007"/>
            <a:chExt cx="1847428" cy="1892999"/>
          </a:xfrm>
        </p:grpSpPr>
        <p:sp>
          <p:nvSpPr>
            <p:cNvPr id="10379" name="Text Box 5"/>
            <p:cNvSpPr txBox="1">
              <a:spLocks noChangeArrowheads="1"/>
            </p:cNvSpPr>
            <p:nvPr/>
          </p:nvSpPr>
          <p:spPr bwMode="auto">
            <a:xfrm>
              <a:off x="4328398" y="3664361"/>
              <a:ext cx="699070" cy="707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战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80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3733681" y="2479007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组合 52"/>
          <p:cNvGrpSpPr/>
          <p:nvPr/>
        </p:nvGrpSpPr>
        <p:grpSpPr>
          <a:xfrm>
            <a:off x="1547813" y="2493963"/>
            <a:ext cx="1846262" cy="1927225"/>
            <a:chOff x="1685386" y="2462412"/>
            <a:chExt cx="1847428" cy="1927772"/>
          </a:xfrm>
        </p:grpSpPr>
        <p:sp>
          <p:nvSpPr>
            <p:cNvPr id="10382" name="Text Box 5"/>
            <p:cNvSpPr txBox="1">
              <a:spLocks noChangeArrowheads="1"/>
            </p:cNvSpPr>
            <p:nvPr/>
          </p:nvSpPr>
          <p:spPr bwMode="auto">
            <a:xfrm>
              <a:off x="2228270" y="3682151"/>
              <a:ext cx="699672" cy="70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乡</a:t>
              </a:r>
              <a:endPara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83" name="Picture 2" descr="大雨点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-1951971">
              <a:off x="1685386" y="2462412"/>
              <a:ext cx="1847428" cy="121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/>
          <p:nvPr/>
        </p:nvGrpSpPr>
        <p:grpSpPr>
          <a:xfrm>
            <a:off x="0" y="20638"/>
            <a:ext cx="9144000" cy="5143500"/>
            <a:chOff x="0" y="0"/>
            <a:chExt cx="9144000" cy="5143500"/>
          </a:xfrm>
        </p:grpSpPr>
        <p:sp>
          <p:nvSpPr>
            <p:cNvPr id="49" name="矩形 48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DBEE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pic>
          <p:nvPicPr>
            <p:cNvPr id="10386" name="图片 5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4911" y="0"/>
              <a:ext cx="8234178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7 -2.22222E-06 L 0.72587 0.50772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2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4.44444E-06 L 0.61927 0.51265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0" y="2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4.19753E-06 L 0.50747 0.51019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00" y="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-2.83951E-06 L 0.40573 0.5142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00" y="2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4.5679E-06 L 0.29011 0.5216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2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3.7037E-06 L 0.17205 0.51976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2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4.07407E-06 L 0.04601 0.51944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2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7 1.48148E-06 L 0.71806 0.12685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2.22222E-06 L 0.62361 0.12315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00" y="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9.876539E-07 L 0.51319 0.12778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00" y="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1.7284E-06 L 0.40434 0.12531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3.7037E-07 L 0.28229 0.125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00" y="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4.07407E-06 L 0.17205 0.1213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文本框 32"/>
          <p:cNvSpPr txBox="1">
            <a:spLocks noChangeArrowheads="1"/>
          </p:cNvSpPr>
          <p:nvPr/>
        </p:nvSpPr>
        <p:spPr bwMode="auto">
          <a:xfrm>
            <a:off x="4475163" y="2925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Arial" panose="020B0604020202020204" pitchFamily="34" charset="0"/>
            </a:endParaRPr>
          </a:p>
        </p:txBody>
      </p:sp>
      <p:sp>
        <p:nvSpPr>
          <p:cNvPr id="12290" name="文本框 34"/>
          <p:cNvSpPr txBox="1">
            <a:spLocks noChangeArrowheads="1"/>
          </p:cNvSpPr>
          <p:nvPr/>
        </p:nvSpPr>
        <p:spPr bwMode="auto">
          <a:xfrm rot="-280097">
            <a:off x="8160460" y="16266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1" name="文本框 36"/>
          <p:cNvSpPr txBox="1">
            <a:spLocks noChangeArrowheads="1"/>
          </p:cNvSpPr>
          <p:nvPr/>
        </p:nvSpPr>
        <p:spPr bwMode="auto">
          <a:xfrm rot="-5350866">
            <a:off x="5950659" y="13083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2" name="文本框 37"/>
          <p:cNvSpPr txBox="1">
            <a:spLocks noChangeArrowheads="1"/>
          </p:cNvSpPr>
          <p:nvPr/>
        </p:nvSpPr>
        <p:spPr bwMode="auto">
          <a:xfrm rot="-4150866">
            <a:off x="5425197" y="17219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3" name="文本框 45"/>
          <p:cNvSpPr txBox="1">
            <a:spLocks noChangeArrowheads="1"/>
          </p:cNvSpPr>
          <p:nvPr/>
        </p:nvSpPr>
        <p:spPr bwMode="auto">
          <a:xfrm rot="-5350866">
            <a:off x="6517397" y="13377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4" name="文本框 46"/>
          <p:cNvSpPr txBox="1">
            <a:spLocks noChangeArrowheads="1"/>
          </p:cNvSpPr>
          <p:nvPr/>
        </p:nvSpPr>
        <p:spPr bwMode="auto">
          <a:xfrm rot="-424911">
            <a:off x="7164303" y="1569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5" name="文本框 47"/>
          <p:cNvSpPr txBox="1">
            <a:spLocks noChangeArrowheads="1"/>
          </p:cNvSpPr>
          <p:nvPr/>
        </p:nvSpPr>
        <p:spPr bwMode="auto">
          <a:xfrm rot="-4150866">
            <a:off x="7749297" y="2496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6" name="文本框 49"/>
          <p:cNvSpPr txBox="1">
            <a:spLocks noChangeArrowheads="1"/>
          </p:cNvSpPr>
          <p:nvPr/>
        </p:nvSpPr>
        <p:spPr bwMode="auto">
          <a:xfrm rot="657351">
            <a:off x="8264441" y="1182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7" name="文本框 50"/>
          <p:cNvSpPr txBox="1">
            <a:spLocks noChangeArrowheads="1"/>
          </p:cNvSpPr>
          <p:nvPr/>
        </p:nvSpPr>
        <p:spPr bwMode="auto">
          <a:xfrm rot="1480325">
            <a:off x="7488153" y="124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8" name="文本框 51"/>
          <p:cNvSpPr txBox="1">
            <a:spLocks noChangeArrowheads="1"/>
          </p:cNvSpPr>
          <p:nvPr/>
        </p:nvSpPr>
        <p:spPr bwMode="auto">
          <a:xfrm rot="-5350866">
            <a:off x="8460497" y="2712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9" name="文本框 24"/>
          <p:cNvSpPr txBox="1">
            <a:spLocks noChangeArrowheads="1"/>
          </p:cNvSpPr>
          <p:nvPr/>
        </p:nvSpPr>
        <p:spPr bwMode="auto">
          <a:xfrm>
            <a:off x="3262313" y="3560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0" name="文本框 34"/>
          <p:cNvSpPr txBox="1">
            <a:spLocks noChangeArrowheads="1"/>
          </p:cNvSpPr>
          <p:nvPr/>
        </p:nvSpPr>
        <p:spPr bwMode="auto">
          <a:xfrm rot="4149897">
            <a:off x="4558423" y="3498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1" name="文本框 36"/>
          <p:cNvSpPr txBox="1">
            <a:spLocks noChangeArrowheads="1"/>
          </p:cNvSpPr>
          <p:nvPr/>
        </p:nvSpPr>
        <p:spPr bwMode="auto">
          <a:xfrm rot="-1380000">
            <a:off x="3997241" y="13012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2" name="文本框 37"/>
          <p:cNvSpPr txBox="1">
            <a:spLocks noChangeArrowheads="1"/>
          </p:cNvSpPr>
          <p:nvPr/>
        </p:nvSpPr>
        <p:spPr bwMode="auto">
          <a:xfrm rot="-180000">
            <a:off x="4227428" y="2053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3" name="文本框 45"/>
          <p:cNvSpPr txBox="1">
            <a:spLocks noChangeArrowheads="1"/>
          </p:cNvSpPr>
          <p:nvPr/>
        </p:nvSpPr>
        <p:spPr bwMode="auto">
          <a:xfrm rot="-1380000">
            <a:off x="4557628" y="1323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4" name="文本框 46"/>
          <p:cNvSpPr txBox="1">
            <a:spLocks noChangeArrowheads="1"/>
          </p:cNvSpPr>
          <p:nvPr/>
        </p:nvSpPr>
        <p:spPr bwMode="auto">
          <a:xfrm rot="-1380000">
            <a:off x="4927516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5" name="文本框 47"/>
          <p:cNvSpPr txBox="1">
            <a:spLocks noChangeArrowheads="1"/>
          </p:cNvSpPr>
          <p:nvPr/>
        </p:nvSpPr>
        <p:spPr bwMode="auto">
          <a:xfrm rot="-180000">
            <a:off x="5160878" y="22346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6" name="文本框 49"/>
          <p:cNvSpPr txBox="1">
            <a:spLocks noChangeArrowheads="1"/>
          </p:cNvSpPr>
          <p:nvPr/>
        </p:nvSpPr>
        <p:spPr bwMode="auto">
          <a:xfrm rot="-5350866">
            <a:off x="6406272" y="2109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7" name="文本框 50"/>
          <p:cNvSpPr txBox="1">
            <a:spLocks noChangeArrowheads="1"/>
          </p:cNvSpPr>
          <p:nvPr/>
        </p:nvSpPr>
        <p:spPr bwMode="auto">
          <a:xfrm rot="-170103">
            <a:off x="5686341" y="25902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8" name="文本框 51"/>
          <p:cNvSpPr txBox="1">
            <a:spLocks noChangeArrowheads="1"/>
          </p:cNvSpPr>
          <p:nvPr/>
        </p:nvSpPr>
        <p:spPr bwMode="auto">
          <a:xfrm rot="-5350866">
            <a:off x="5934784" y="34261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9" name="文本框 34"/>
          <p:cNvSpPr txBox="1">
            <a:spLocks noChangeArrowheads="1"/>
          </p:cNvSpPr>
          <p:nvPr/>
        </p:nvSpPr>
        <p:spPr bwMode="auto">
          <a:xfrm rot="1209897">
            <a:off x="1233403" y="3874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0" name="文本框 34"/>
          <p:cNvSpPr txBox="1">
            <a:spLocks noChangeArrowheads="1"/>
          </p:cNvSpPr>
          <p:nvPr/>
        </p:nvSpPr>
        <p:spPr bwMode="auto">
          <a:xfrm rot="4149897">
            <a:off x="2237498" y="3455486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1" name="文本框 36"/>
          <p:cNvSpPr txBox="1">
            <a:spLocks noChangeArrowheads="1"/>
          </p:cNvSpPr>
          <p:nvPr/>
        </p:nvSpPr>
        <p:spPr bwMode="auto">
          <a:xfrm rot="-1380000">
            <a:off x="1701716" y="3228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2" name="文本框 37"/>
          <p:cNvSpPr txBox="1">
            <a:spLocks noChangeArrowheads="1"/>
          </p:cNvSpPr>
          <p:nvPr/>
        </p:nvSpPr>
        <p:spPr bwMode="auto">
          <a:xfrm rot="1029897">
            <a:off x="2582778" y="2753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3" name="文本框 45"/>
          <p:cNvSpPr txBox="1">
            <a:spLocks noChangeArrowheads="1"/>
          </p:cNvSpPr>
          <p:nvPr/>
        </p:nvSpPr>
        <p:spPr bwMode="auto">
          <a:xfrm rot="-1380000">
            <a:off x="3259053" y="3145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4" name="文本框 46"/>
          <p:cNvSpPr txBox="1">
            <a:spLocks noChangeArrowheads="1"/>
          </p:cNvSpPr>
          <p:nvPr/>
        </p:nvSpPr>
        <p:spPr bwMode="auto">
          <a:xfrm rot="-170103">
            <a:off x="884153" y="15298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5" name="文本框 47"/>
          <p:cNvSpPr txBox="1">
            <a:spLocks noChangeArrowheads="1"/>
          </p:cNvSpPr>
          <p:nvPr/>
        </p:nvSpPr>
        <p:spPr bwMode="auto">
          <a:xfrm rot="1029897">
            <a:off x="925428" y="3399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6" name="文本框 41"/>
          <p:cNvSpPr txBox="1">
            <a:spLocks noChangeArrowheads="1"/>
          </p:cNvSpPr>
          <p:nvPr/>
        </p:nvSpPr>
        <p:spPr bwMode="auto">
          <a:xfrm rot="-170103">
            <a:off x="3106653" y="3836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7" name="文本框 42"/>
          <p:cNvSpPr txBox="1">
            <a:spLocks noChangeArrowheads="1"/>
          </p:cNvSpPr>
          <p:nvPr/>
        </p:nvSpPr>
        <p:spPr bwMode="auto">
          <a:xfrm rot="-170103">
            <a:off x="4254416" y="3169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8" name="文本框 43"/>
          <p:cNvSpPr txBox="1">
            <a:spLocks noChangeArrowheads="1"/>
          </p:cNvSpPr>
          <p:nvPr/>
        </p:nvSpPr>
        <p:spPr bwMode="auto">
          <a:xfrm rot="-170103">
            <a:off x="4421103" y="39285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19" name="文本框 32"/>
          <p:cNvSpPr txBox="1">
            <a:spLocks noChangeArrowheads="1"/>
          </p:cNvSpPr>
          <p:nvPr/>
        </p:nvSpPr>
        <p:spPr bwMode="auto">
          <a:xfrm rot="-5070842">
            <a:off x="411873" y="2033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0" name="文本框 45"/>
          <p:cNvSpPr txBox="1">
            <a:spLocks noChangeArrowheads="1"/>
          </p:cNvSpPr>
          <p:nvPr/>
        </p:nvSpPr>
        <p:spPr bwMode="auto">
          <a:xfrm rot="4149897">
            <a:off x="1434223" y="2158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1" name="文本框 46"/>
          <p:cNvSpPr txBox="1">
            <a:spLocks noChangeArrowheads="1"/>
          </p:cNvSpPr>
          <p:nvPr/>
        </p:nvSpPr>
        <p:spPr bwMode="auto">
          <a:xfrm rot="-170103">
            <a:off x="419016" y="13361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2" name="文本框 47"/>
          <p:cNvSpPr txBox="1">
            <a:spLocks noChangeArrowheads="1"/>
          </p:cNvSpPr>
          <p:nvPr/>
        </p:nvSpPr>
        <p:spPr bwMode="auto">
          <a:xfrm rot="1029897">
            <a:off x="1435016" y="1683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3" name="文本框 45"/>
          <p:cNvSpPr txBox="1">
            <a:spLocks noChangeArrowheads="1"/>
          </p:cNvSpPr>
          <p:nvPr/>
        </p:nvSpPr>
        <p:spPr bwMode="auto">
          <a:xfrm rot="-1380000">
            <a:off x="2214478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4" name="文本框 46"/>
          <p:cNvSpPr txBox="1">
            <a:spLocks noChangeArrowheads="1"/>
          </p:cNvSpPr>
          <p:nvPr/>
        </p:nvSpPr>
        <p:spPr bwMode="auto">
          <a:xfrm rot="-1380000">
            <a:off x="2784391" y="1315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5" name="文本框 47"/>
          <p:cNvSpPr txBox="1">
            <a:spLocks noChangeArrowheads="1"/>
          </p:cNvSpPr>
          <p:nvPr/>
        </p:nvSpPr>
        <p:spPr bwMode="auto">
          <a:xfrm rot="-180000">
            <a:off x="2512928" y="1879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6" name="文本框 51"/>
          <p:cNvSpPr txBox="1">
            <a:spLocks noChangeArrowheads="1"/>
          </p:cNvSpPr>
          <p:nvPr/>
        </p:nvSpPr>
        <p:spPr bwMode="auto">
          <a:xfrm rot="-1380000">
            <a:off x="3373353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7" name="文本框 52"/>
          <p:cNvSpPr txBox="1">
            <a:spLocks noChangeArrowheads="1"/>
          </p:cNvSpPr>
          <p:nvPr/>
        </p:nvSpPr>
        <p:spPr bwMode="auto">
          <a:xfrm rot="-1380000">
            <a:off x="2946316" y="2118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8" name="文本框 53"/>
          <p:cNvSpPr txBox="1">
            <a:spLocks noChangeArrowheads="1"/>
          </p:cNvSpPr>
          <p:nvPr/>
        </p:nvSpPr>
        <p:spPr bwMode="auto">
          <a:xfrm rot="-1380000">
            <a:off x="3581316" y="22553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29" name="文本框 32"/>
          <p:cNvSpPr txBox="1">
            <a:spLocks noChangeArrowheads="1"/>
          </p:cNvSpPr>
          <p:nvPr/>
        </p:nvSpPr>
        <p:spPr bwMode="auto">
          <a:xfrm rot="1209897">
            <a:off x="5211678" y="35380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0" name="文本框 34"/>
          <p:cNvSpPr txBox="1">
            <a:spLocks noChangeArrowheads="1"/>
          </p:cNvSpPr>
          <p:nvPr/>
        </p:nvSpPr>
        <p:spPr bwMode="auto">
          <a:xfrm rot="-1030866">
            <a:off x="6407860" y="3893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1" name="文本框 36"/>
          <p:cNvSpPr txBox="1">
            <a:spLocks noChangeArrowheads="1"/>
          </p:cNvSpPr>
          <p:nvPr/>
        </p:nvSpPr>
        <p:spPr bwMode="auto">
          <a:xfrm rot="368503">
            <a:off x="5870491" y="2858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2" name="文本框 37"/>
          <p:cNvSpPr txBox="1">
            <a:spLocks noChangeArrowheads="1"/>
          </p:cNvSpPr>
          <p:nvPr/>
        </p:nvSpPr>
        <p:spPr bwMode="auto">
          <a:xfrm rot="829244">
            <a:off x="5381541" y="3973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3" name="文本框 45"/>
          <p:cNvSpPr txBox="1">
            <a:spLocks noChangeArrowheads="1"/>
          </p:cNvSpPr>
          <p:nvPr/>
        </p:nvSpPr>
        <p:spPr bwMode="auto">
          <a:xfrm rot="-4502722">
            <a:off x="6868234" y="249266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4" name="文本框 46"/>
          <p:cNvSpPr txBox="1">
            <a:spLocks noChangeArrowheads="1"/>
          </p:cNvSpPr>
          <p:nvPr/>
        </p:nvSpPr>
        <p:spPr bwMode="auto">
          <a:xfrm rot="2702238">
            <a:off x="7663572" y="3061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5" name="文本框 47"/>
          <p:cNvSpPr txBox="1">
            <a:spLocks noChangeArrowheads="1"/>
          </p:cNvSpPr>
          <p:nvPr/>
        </p:nvSpPr>
        <p:spPr bwMode="auto">
          <a:xfrm rot="-3456638">
            <a:off x="6838072" y="3401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6" name="文本框 49"/>
          <p:cNvSpPr txBox="1">
            <a:spLocks noChangeArrowheads="1"/>
          </p:cNvSpPr>
          <p:nvPr/>
        </p:nvSpPr>
        <p:spPr bwMode="auto">
          <a:xfrm rot="-3180423">
            <a:off x="8203322" y="3264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7" name="文本框 50"/>
          <p:cNvSpPr txBox="1">
            <a:spLocks noChangeArrowheads="1"/>
          </p:cNvSpPr>
          <p:nvPr/>
        </p:nvSpPr>
        <p:spPr bwMode="auto">
          <a:xfrm rot="-3640556">
            <a:off x="7333372" y="3588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8" name="文本框 51"/>
          <p:cNvSpPr txBox="1">
            <a:spLocks noChangeArrowheads="1"/>
          </p:cNvSpPr>
          <p:nvPr/>
        </p:nvSpPr>
        <p:spPr bwMode="auto">
          <a:xfrm rot="1549510">
            <a:off x="8126328" y="24013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39" name="文本框 32"/>
          <p:cNvSpPr txBox="1">
            <a:spLocks noChangeArrowheads="1"/>
          </p:cNvSpPr>
          <p:nvPr/>
        </p:nvSpPr>
        <p:spPr bwMode="auto">
          <a:xfrm rot="4190103">
            <a:off x="4383797" y="2506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0" name="文本框 34"/>
          <p:cNvSpPr txBox="1">
            <a:spLocks noChangeArrowheads="1"/>
          </p:cNvSpPr>
          <p:nvPr/>
        </p:nvSpPr>
        <p:spPr bwMode="auto">
          <a:xfrm rot="8340000">
            <a:off x="5017210" y="3137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1" name="文本框 36"/>
          <p:cNvSpPr txBox="1">
            <a:spLocks noChangeArrowheads="1"/>
          </p:cNvSpPr>
          <p:nvPr/>
        </p:nvSpPr>
        <p:spPr bwMode="auto">
          <a:xfrm rot="-1160763">
            <a:off x="5870491" y="1750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2" name="文本框 37"/>
          <p:cNvSpPr txBox="1">
            <a:spLocks noChangeArrowheads="1"/>
          </p:cNvSpPr>
          <p:nvPr/>
        </p:nvSpPr>
        <p:spPr bwMode="auto">
          <a:xfrm rot="39237">
            <a:off x="5746666" y="2272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3" name="文本框 45"/>
          <p:cNvSpPr txBox="1">
            <a:spLocks noChangeArrowheads="1"/>
          </p:cNvSpPr>
          <p:nvPr/>
        </p:nvSpPr>
        <p:spPr bwMode="auto">
          <a:xfrm rot="-1160763">
            <a:off x="6430878" y="1772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4" name="文本框 46"/>
          <p:cNvSpPr txBox="1">
            <a:spLocks noChangeArrowheads="1"/>
          </p:cNvSpPr>
          <p:nvPr/>
        </p:nvSpPr>
        <p:spPr bwMode="auto">
          <a:xfrm rot="-1160763">
            <a:off x="6800766" y="19870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5" name="文本框 47"/>
          <p:cNvSpPr txBox="1">
            <a:spLocks noChangeArrowheads="1"/>
          </p:cNvSpPr>
          <p:nvPr/>
        </p:nvSpPr>
        <p:spPr bwMode="auto">
          <a:xfrm rot="39237">
            <a:off x="7281778" y="2456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6" name="文本框 49"/>
          <p:cNvSpPr txBox="1">
            <a:spLocks noChangeArrowheads="1"/>
          </p:cNvSpPr>
          <p:nvPr/>
        </p:nvSpPr>
        <p:spPr bwMode="auto">
          <a:xfrm rot="-1160763">
            <a:off x="8118391" y="20664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7" name="文本框 50"/>
          <p:cNvSpPr txBox="1">
            <a:spLocks noChangeArrowheads="1"/>
          </p:cNvSpPr>
          <p:nvPr/>
        </p:nvSpPr>
        <p:spPr bwMode="auto">
          <a:xfrm rot="-1160763">
            <a:off x="7584991" y="19330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8" name="文本框 51"/>
          <p:cNvSpPr txBox="1">
            <a:spLocks noChangeArrowheads="1"/>
          </p:cNvSpPr>
          <p:nvPr/>
        </p:nvSpPr>
        <p:spPr bwMode="auto">
          <a:xfrm rot="-1160763">
            <a:off x="8061241" y="2793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49" name="文本框 32"/>
          <p:cNvSpPr txBox="1">
            <a:spLocks noChangeArrowheads="1"/>
          </p:cNvSpPr>
          <p:nvPr/>
        </p:nvSpPr>
        <p:spPr bwMode="auto">
          <a:xfrm rot="4190103">
            <a:off x="2859797" y="3338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0" name="文本框 34"/>
          <p:cNvSpPr txBox="1">
            <a:spLocks noChangeArrowheads="1"/>
          </p:cNvSpPr>
          <p:nvPr/>
        </p:nvSpPr>
        <p:spPr bwMode="auto">
          <a:xfrm rot="8340000">
            <a:off x="4018672" y="2815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1" name="文本框 36"/>
          <p:cNvSpPr txBox="1">
            <a:spLocks noChangeArrowheads="1"/>
          </p:cNvSpPr>
          <p:nvPr/>
        </p:nvSpPr>
        <p:spPr bwMode="auto">
          <a:xfrm rot="2810103">
            <a:off x="3902784" y="17274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2" name="文本框 37"/>
          <p:cNvSpPr txBox="1">
            <a:spLocks noChangeArrowheads="1"/>
          </p:cNvSpPr>
          <p:nvPr/>
        </p:nvSpPr>
        <p:spPr bwMode="auto">
          <a:xfrm rot="4010103">
            <a:off x="3902784" y="22704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3" name="文本框 45"/>
          <p:cNvSpPr txBox="1">
            <a:spLocks noChangeArrowheads="1"/>
          </p:cNvSpPr>
          <p:nvPr/>
        </p:nvSpPr>
        <p:spPr bwMode="auto">
          <a:xfrm rot="2810103">
            <a:off x="4469522" y="17568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4" name="文本框 46"/>
          <p:cNvSpPr txBox="1">
            <a:spLocks noChangeArrowheads="1"/>
          </p:cNvSpPr>
          <p:nvPr/>
        </p:nvSpPr>
        <p:spPr bwMode="auto">
          <a:xfrm rot="2810103">
            <a:off x="483782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5" name="文本框 47"/>
          <p:cNvSpPr txBox="1">
            <a:spLocks noChangeArrowheads="1"/>
          </p:cNvSpPr>
          <p:nvPr/>
        </p:nvSpPr>
        <p:spPr bwMode="auto">
          <a:xfrm rot="4010103">
            <a:off x="4837822" y="2512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6" name="文本框 49"/>
          <p:cNvSpPr txBox="1">
            <a:spLocks noChangeArrowheads="1"/>
          </p:cNvSpPr>
          <p:nvPr/>
        </p:nvSpPr>
        <p:spPr bwMode="auto">
          <a:xfrm rot="-1160763">
            <a:off x="6321341" y="2544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7" name="文本框 50"/>
          <p:cNvSpPr txBox="1">
            <a:spLocks noChangeArrowheads="1"/>
          </p:cNvSpPr>
          <p:nvPr/>
        </p:nvSpPr>
        <p:spPr bwMode="auto">
          <a:xfrm rot="4020000">
            <a:off x="5314072" y="2629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8" name="文本框 51"/>
          <p:cNvSpPr txBox="1">
            <a:spLocks noChangeArrowheads="1"/>
          </p:cNvSpPr>
          <p:nvPr/>
        </p:nvSpPr>
        <p:spPr bwMode="auto">
          <a:xfrm rot="-1160763">
            <a:off x="5695866" y="3218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59" name="文本框 32"/>
          <p:cNvSpPr txBox="1">
            <a:spLocks noChangeArrowheads="1"/>
          </p:cNvSpPr>
          <p:nvPr/>
        </p:nvSpPr>
        <p:spPr bwMode="auto">
          <a:xfrm rot="5400000">
            <a:off x="1231023" y="322133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0" name="文本框 34"/>
          <p:cNvSpPr txBox="1">
            <a:spLocks noChangeArrowheads="1"/>
          </p:cNvSpPr>
          <p:nvPr/>
        </p:nvSpPr>
        <p:spPr bwMode="auto">
          <a:xfrm rot="8340000">
            <a:off x="1975560" y="35523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1" name="文本框 36"/>
          <p:cNvSpPr txBox="1">
            <a:spLocks noChangeArrowheads="1"/>
          </p:cNvSpPr>
          <p:nvPr/>
        </p:nvSpPr>
        <p:spPr bwMode="auto">
          <a:xfrm rot="2810103">
            <a:off x="1958097" y="2731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2" name="文本框 37"/>
          <p:cNvSpPr txBox="1">
            <a:spLocks noChangeArrowheads="1"/>
          </p:cNvSpPr>
          <p:nvPr/>
        </p:nvSpPr>
        <p:spPr bwMode="auto">
          <a:xfrm rot="5220000">
            <a:off x="2393072" y="3014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3" name="文本框 45"/>
          <p:cNvSpPr txBox="1">
            <a:spLocks noChangeArrowheads="1"/>
          </p:cNvSpPr>
          <p:nvPr/>
        </p:nvSpPr>
        <p:spPr bwMode="auto">
          <a:xfrm rot="2810103">
            <a:off x="2904247" y="2744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4" name="文本框 46"/>
          <p:cNvSpPr txBox="1">
            <a:spLocks noChangeArrowheads="1"/>
          </p:cNvSpPr>
          <p:nvPr/>
        </p:nvSpPr>
        <p:spPr bwMode="auto">
          <a:xfrm rot="4020000">
            <a:off x="796047" y="19632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5" name="文本框 47"/>
          <p:cNvSpPr txBox="1">
            <a:spLocks noChangeArrowheads="1"/>
          </p:cNvSpPr>
          <p:nvPr/>
        </p:nvSpPr>
        <p:spPr bwMode="auto">
          <a:xfrm rot="5220000">
            <a:off x="791284" y="28895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6" name="文本框 49"/>
          <p:cNvSpPr txBox="1">
            <a:spLocks noChangeArrowheads="1"/>
          </p:cNvSpPr>
          <p:nvPr/>
        </p:nvSpPr>
        <p:spPr bwMode="auto">
          <a:xfrm rot="4020000">
            <a:off x="2558172" y="37380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7" name="文本框 50"/>
          <p:cNvSpPr txBox="1">
            <a:spLocks noChangeArrowheads="1"/>
          </p:cNvSpPr>
          <p:nvPr/>
        </p:nvSpPr>
        <p:spPr bwMode="auto">
          <a:xfrm rot="4020000">
            <a:off x="3791659" y="33594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8" name="文本框 51"/>
          <p:cNvSpPr txBox="1">
            <a:spLocks noChangeArrowheads="1"/>
          </p:cNvSpPr>
          <p:nvPr/>
        </p:nvSpPr>
        <p:spPr bwMode="auto">
          <a:xfrm rot="4020000">
            <a:off x="4161548" y="35737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69" name="文本框 32"/>
          <p:cNvSpPr txBox="1">
            <a:spLocks noChangeArrowheads="1"/>
          </p:cNvSpPr>
          <p:nvPr/>
        </p:nvSpPr>
        <p:spPr bwMode="auto">
          <a:xfrm rot="-880739">
            <a:off x="611103" y="251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0" name="文本框 34"/>
          <p:cNvSpPr txBox="1">
            <a:spLocks noChangeArrowheads="1"/>
          </p:cNvSpPr>
          <p:nvPr/>
        </p:nvSpPr>
        <p:spPr bwMode="auto">
          <a:xfrm rot="8340000">
            <a:off x="1348497" y="25918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1" name="文本框 36"/>
          <p:cNvSpPr txBox="1">
            <a:spLocks noChangeArrowheads="1"/>
          </p:cNvSpPr>
          <p:nvPr/>
        </p:nvSpPr>
        <p:spPr bwMode="auto">
          <a:xfrm rot="4020000">
            <a:off x="1764422" y="15092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2" name="文本框 37"/>
          <p:cNvSpPr txBox="1">
            <a:spLocks noChangeArrowheads="1"/>
          </p:cNvSpPr>
          <p:nvPr/>
        </p:nvSpPr>
        <p:spPr bwMode="auto">
          <a:xfrm rot="5220000">
            <a:off x="1764422" y="20521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3" name="文本框 45"/>
          <p:cNvSpPr txBox="1">
            <a:spLocks noChangeArrowheads="1"/>
          </p:cNvSpPr>
          <p:nvPr/>
        </p:nvSpPr>
        <p:spPr bwMode="auto">
          <a:xfrm rot="2810103">
            <a:off x="2320048" y="1525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4" name="文本框 46"/>
          <p:cNvSpPr txBox="1">
            <a:spLocks noChangeArrowheads="1"/>
          </p:cNvSpPr>
          <p:nvPr/>
        </p:nvSpPr>
        <p:spPr bwMode="auto">
          <a:xfrm rot="2810103">
            <a:off x="2689934" y="17401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5" name="文本框 47"/>
          <p:cNvSpPr txBox="1">
            <a:spLocks noChangeArrowheads="1"/>
          </p:cNvSpPr>
          <p:nvPr/>
        </p:nvSpPr>
        <p:spPr bwMode="auto">
          <a:xfrm rot="4010103">
            <a:off x="2424822" y="2312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6" name="文本框 49"/>
          <p:cNvSpPr txBox="1">
            <a:spLocks noChangeArrowheads="1"/>
          </p:cNvSpPr>
          <p:nvPr/>
        </p:nvSpPr>
        <p:spPr bwMode="auto">
          <a:xfrm rot="2810103">
            <a:off x="328207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7" name="文本框 50"/>
          <p:cNvSpPr txBox="1">
            <a:spLocks noChangeArrowheads="1"/>
          </p:cNvSpPr>
          <p:nvPr/>
        </p:nvSpPr>
        <p:spPr bwMode="auto">
          <a:xfrm rot="2810103">
            <a:off x="3164598" y="239900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8" name="文本框 51"/>
          <p:cNvSpPr txBox="1">
            <a:spLocks noChangeArrowheads="1"/>
          </p:cNvSpPr>
          <p:nvPr/>
        </p:nvSpPr>
        <p:spPr bwMode="auto">
          <a:xfrm rot="2810103">
            <a:off x="3534484" y="26133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79" name="文本框 32"/>
          <p:cNvSpPr txBox="1">
            <a:spLocks noChangeArrowheads="1"/>
          </p:cNvSpPr>
          <p:nvPr/>
        </p:nvSpPr>
        <p:spPr bwMode="auto">
          <a:xfrm rot="5400000">
            <a:off x="4840998" y="36753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0" name="文本框 34"/>
          <p:cNvSpPr txBox="1">
            <a:spLocks noChangeArrowheads="1"/>
          </p:cNvSpPr>
          <p:nvPr/>
        </p:nvSpPr>
        <p:spPr bwMode="auto">
          <a:xfrm rot="3159237">
            <a:off x="5914148" y="4006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1" name="文本框 36"/>
          <p:cNvSpPr txBox="1">
            <a:spLocks noChangeArrowheads="1"/>
          </p:cNvSpPr>
          <p:nvPr/>
        </p:nvSpPr>
        <p:spPr bwMode="auto">
          <a:xfrm rot="-1160763">
            <a:off x="6334041" y="2925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2" name="文本框 37"/>
          <p:cNvSpPr txBox="1">
            <a:spLocks noChangeArrowheads="1"/>
          </p:cNvSpPr>
          <p:nvPr/>
        </p:nvSpPr>
        <p:spPr bwMode="auto">
          <a:xfrm rot="39237">
            <a:off x="6334041" y="3468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3" name="文本框 45"/>
          <p:cNvSpPr txBox="1">
            <a:spLocks noChangeArrowheads="1"/>
          </p:cNvSpPr>
          <p:nvPr/>
        </p:nvSpPr>
        <p:spPr bwMode="auto">
          <a:xfrm rot="-1160763">
            <a:off x="6894428" y="2947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4" name="文本框 46"/>
          <p:cNvSpPr txBox="1">
            <a:spLocks noChangeArrowheads="1"/>
          </p:cNvSpPr>
          <p:nvPr/>
        </p:nvSpPr>
        <p:spPr bwMode="auto">
          <a:xfrm rot="-1160763">
            <a:off x="7264316" y="3161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5" name="文本框 47"/>
          <p:cNvSpPr txBox="1">
            <a:spLocks noChangeArrowheads="1"/>
          </p:cNvSpPr>
          <p:nvPr/>
        </p:nvSpPr>
        <p:spPr bwMode="auto">
          <a:xfrm rot="39237">
            <a:off x="6951578" y="37301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6" name="文本框 49"/>
          <p:cNvSpPr txBox="1">
            <a:spLocks noChangeArrowheads="1"/>
          </p:cNvSpPr>
          <p:nvPr/>
        </p:nvSpPr>
        <p:spPr bwMode="auto">
          <a:xfrm rot="-1160763">
            <a:off x="7785016" y="34523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7" name="文本框 50"/>
          <p:cNvSpPr txBox="1">
            <a:spLocks noChangeArrowheads="1"/>
          </p:cNvSpPr>
          <p:nvPr/>
        </p:nvSpPr>
        <p:spPr bwMode="auto">
          <a:xfrm rot="-1160763">
            <a:off x="7738978" y="38206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88" name="文本框 51"/>
          <p:cNvSpPr txBox="1">
            <a:spLocks noChangeArrowheads="1"/>
          </p:cNvSpPr>
          <p:nvPr/>
        </p:nvSpPr>
        <p:spPr bwMode="auto">
          <a:xfrm rot="-1160763">
            <a:off x="6876966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206375" y="1370013"/>
            <a:ext cx="7595349" cy="242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  瑞 金 城 外 有 个 村 子 叫 沙 洲 坝，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毛 主 席 在 江 西 领 导 革 命 的 时 候，在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那 儿 住 过。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206375" y="987425"/>
            <a:ext cx="8829675" cy="232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         ruì jīn chénɡ wài yǒu ɡè  cūn  zi jiào shā zhōu bà</a:t>
            </a:r>
            <a:endParaRPr lang="en-US" altLang="zh-CN" sz="2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máo zhǔ  xí  zài jiānɡ xī lǐnɡ dǎo ɡé mìnɡ  de shí  hou   zài</a:t>
            </a:r>
            <a:endParaRPr lang="en-US" altLang="zh-CN" sz="2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nàr      zhù ɡuo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grpSp>
        <p:nvGrpSpPr>
          <p:cNvPr id="12391" name="组合 1"/>
          <p:cNvGrpSpPr/>
          <p:nvPr/>
        </p:nvGrpSpPr>
        <p:grpSpPr>
          <a:xfrm>
            <a:off x="179388" y="111125"/>
            <a:ext cx="2732087" cy="949325"/>
            <a:chOff x="179512" y="110824"/>
            <a:chExt cx="2732434" cy="949544"/>
          </a:xfrm>
        </p:grpSpPr>
        <p:sp>
          <p:nvSpPr>
            <p:cNvPr id="12392" name="文本框 2"/>
            <p:cNvSpPr txBox="1">
              <a:spLocks noChangeArrowheads="1"/>
            </p:cNvSpPr>
            <p:nvPr/>
          </p:nvSpPr>
          <p:spPr bwMode="auto">
            <a:xfrm>
              <a:off x="984964" y="411452"/>
              <a:ext cx="1926982" cy="5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课文解读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2393" name="Picture 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9512" y="110824"/>
              <a:ext cx="991131" cy="94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39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96600" y="11023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32"/>
          <p:cNvSpPr txBox="1">
            <a:spLocks noChangeArrowheads="1"/>
          </p:cNvSpPr>
          <p:nvPr/>
        </p:nvSpPr>
        <p:spPr bwMode="auto">
          <a:xfrm>
            <a:off x="4475163" y="2925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Arial" panose="020B0604020202020204" pitchFamily="34" charset="0"/>
            </a:endParaRPr>
          </a:p>
        </p:txBody>
      </p:sp>
      <p:sp>
        <p:nvSpPr>
          <p:cNvPr id="13314" name="文本框 34"/>
          <p:cNvSpPr txBox="1">
            <a:spLocks noChangeArrowheads="1"/>
          </p:cNvSpPr>
          <p:nvPr/>
        </p:nvSpPr>
        <p:spPr bwMode="auto">
          <a:xfrm rot="-280097">
            <a:off x="8160460" y="16266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5" name="文本框 36"/>
          <p:cNvSpPr txBox="1">
            <a:spLocks noChangeArrowheads="1"/>
          </p:cNvSpPr>
          <p:nvPr/>
        </p:nvSpPr>
        <p:spPr bwMode="auto">
          <a:xfrm rot="-5350866">
            <a:off x="5950659" y="13083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6" name="文本框 37"/>
          <p:cNvSpPr txBox="1">
            <a:spLocks noChangeArrowheads="1"/>
          </p:cNvSpPr>
          <p:nvPr/>
        </p:nvSpPr>
        <p:spPr bwMode="auto">
          <a:xfrm rot="-4150866">
            <a:off x="5425197" y="17219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7" name="文本框 45"/>
          <p:cNvSpPr txBox="1">
            <a:spLocks noChangeArrowheads="1"/>
          </p:cNvSpPr>
          <p:nvPr/>
        </p:nvSpPr>
        <p:spPr bwMode="auto">
          <a:xfrm rot="-5350866">
            <a:off x="6517397" y="13377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8" name="文本框 46"/>
          <p:cNvSpPr txBox="1">
            <a:spLocks noChangeArrowheads="1"/>
          </p:cNvSpPr>
          <p:nvPr/>
        </p:nvSpPr>
        <p:spPr bwMode="auto">
          <a:xfrm rot="-424911">
            <a:off x="7164303" y="1569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9" name="文本框 47"/>
          <p:cNvSpPr txBox="1">
            <a:spLocks noChangeArrowheads="1"/>
          </p:cNvSpPr>
          <p:nvPr/>
        </p:nvSpPr>
        <p:spPr bwMode="auto">
          <a:xfrm rot="-4150866">
            <a:off x="7749297" y="2496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0" name="文本框 49"/>
          <p:cNvSpPr txBox="1">
            <a:spLocks noChangeArrowheads="1"/>
          </p:cNvSpPr>
          <p:nvPr/>
        </p:nvSpPr>
        <p:spPr bwMode="auto">
          <a:xfrm rot="657351">
            <a:off x="8264441" y="1182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1" name="文本框 50"/>
          <p:cNvSpPr txBox="1">
            <a:spLocks noChangeArrowheads="1"/>
          </p:cNvSpPr>
          <p:nvPr/>
        </p:nvSpPr>
        <p:spPr bwMode="auto">
          <a:xfrm rot="1480325">
            <a:off x="7488153" y="124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2" name="文本框 51"/>
          <p:cNvSpPr txBox="1">
            <a:spLocks noChangeArrowheads="1"/>
          </p:cNvSpPr>
          <p:nvPr/>
        </p:nvSpPr>
        <p:spPr bwMode="auto">
          <a:xfrm rot="-5350866">
            <a:off x="8460497" y="2712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3" name="文本框 16"/>
          <p:cNvSpPr txBox="1">
            <a:spLocks noChangeArrowheads="1"/>
          </p:cNvSpPr>
          <p:nvPr/>
        </p:nvSpPr>
        <p:spPr bwMode="auto">
          <a:xfrm>
            <a:off x="3262313" y="3560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4" name="文本框 34"/>
          <p:cNvSpPr txBox="1">
            <a:spLocks noChangeArrowheads="1"/>
          </p:cNvSpPr>
          <p:nvPr/>
        </p:nvSpPr>
        <p:spPr bwMode="auto">
          <a:xfrm rot="4149897">
            <a:off x="4558423" y="3498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5" name="文本框 36"/>
          <p:cNvSpPr txBox="1">
            <a:spLocks noChangeArrowheads="1"/>
          </p:cNvSpPr>
          <p:nvPr/>
        </p:nvSpPr>
        <p:spPr bwMode="auto">
          <a:xfrm rot="-1380000">
            <a:off x="3997241" y="13012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6" name="文本框 37"/>
          <p:cNvSpPr txBox="1">
            <a:spLocks noChangeArrowheads="1"/>
          </p:cNvSpPr>
          <p:nvPr/>
        </p:nvSpPr>
        <p:spPr bwMode="auto">
          <a:xfrm rot="-180000">
            <a:off x="4227428" y="2053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7" name="文本框 45"/>
          <p:cNvSpPr txBox="1">
            <a:spLocks noChangeArrowheads="1"/>
          </p:cNvSpPr>
          <p:nvPr/>
        </p:nvSpPr>
        <p:spPr bwMode="auto">
          <a:xfrm rot="-1380000">
            <a:off x="4557628" y="1323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8" name="文本框 46"/>
          <p:cNvSpPr txBox="1">
            <a:spLocks noChangeArrowheads="1"/>
          </p:cNvSpPr>
          <p:nvPr/>
        </p:nvSpPr>
        <p:spPr bwMode="auto">
          <a:xfrm rot="-1380000">
            <a:off x="4927516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9" name="文本框 47"/>
          <p:cNvSpPr txBox="1">
            <a:spLocks noChangeArrowheads="1"/>
          </p:cNvSpPr>
          <p:nvPr/>
        </p:nvSpPr>
        <p:spPr bwMode="auto">
          <a:xfrm rot="-180000">
            <a:off x="5160878" y="22346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0" name="文本框 49"/>
          <p:cNvSpPr txBox="1">
            <a:spLocks noChangeArrowheads="1"/>
          </p:cNvSpPr>
          <p:nvPr/>
        </p:nvSpPr>
        <p:spPr bwMode="auto">
          <a:xfrm rot="-5350866">
            <a:off x="6406272" y="2109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1" name="文本框 50"/>
          <p:cNvSpPr txBox="1">
            <a:spLocks noChangeArrowheads="1"/>
          </p:cNvSpPr>
          <p:nvPr/>
        </p:nvSpPr>
        <p:spPr bwMode="auto">
          <a:xfrm rot="-170103">
            <a:off x="5686341" y="25902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2" name="文本框 51"/>
          <p:cNvSpPr txBox="1">
            <a:spLocks noChangeArrowheads="1"/>
          </p:cNvSpPr>
          <p:nvPr/>
        </p:nvSpPr>
        <p:spPr bwMode="auto">
          <a:xfrm rot="-5350866">
            <a:off x="5934784" y="34261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3" name="文本框 26"/>
          <p:cNvSpPr txBox="1">
            <a:spLocks noChangeArrowheads="1"/>
          </p:cNvSpPr>
          <p:nvPr/>
        </p:nvSpPr>
        <p:spPr bwMode="auto">
          <a:xfrm rot="1209897">
            <a:off x="1233403" y="3874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4" name="文本框 34"/>
          <p:cNvSpPr txBox="1">
            <a:spLocks noChangeArrowheads="1"/>
          </p:cNvSpPr>
          <p:nvPr/>
        </p:nvSpPr>
        <p:spPr bwMode="auto">
          <a:xfrm rot="4149897">
            <a:off x="2237498" y="3455486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5" name="文本框 36"/>
          <p:cNvSpPr txBox="1">
            <a:spLocks noChangeArrowheads="1"/>
          </p:cNvSpPr>
          <p:nvPr/>
        </p:nvSpPr>
        <p:spPr bwMode="auto">
          <a:xfrm rot="-1380000">
            <a:off x="1701716" y="3228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6" name="文本框 37"/>
          <p:cNvSpPr txBox="1">
            <a:spLocks noChangeArrowheads="1"/>
          </p:cNvSpPr>
          <p:nvPr/>
        </p:nvSpPr>
        <p:spPr bwMode="auto">
          <a:xfrm rot="1029897">
            <a:off x="2582778" y="2753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7" name="文本框 45"/>
          <p:cNvSpPr txBox="1">
            <a:spLocks noChangeArrowheads="1"/>
          </p:cNvSpPr>
          <p:nvPr/>
        </p:nvSpPr>
        <p:spPr bwMode="auto">
          <a:xfrm rot="-1380000">
            <a:off x="3259053" y="3145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8" name="文本框 46"/>
          <p:cNvSpPr txBox="1">
            <a:spLocks noChangeArrowheads="1"/>
          </p:cNvSpPr>
          <p:nvPr/>
        </p:nvSpPr>
        <p:spPr bwMode="auto">
          <a:xfrm rot="-170103">
            <a:off x="884153" y="15298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39" name="文本框 47"/>
          <p:cNvSpPr txBox="1">
            <a:spLocks noChangeArrowheads="1"/>
          </p:cNvSpPr>
          <p:nvPr/>
        </p:nvSpPr>
        <p:spPr bwMode="auto">
          <a:xfrm rot="1029897">
            <a:off x="925428" y="3399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0" name="文本框 33"/>
          <p:cNvSpPr txBox="1">
            <a:spLocks noChangeArrowheads="1"/>
          </p:cNvSpPr>
          <p:nvPr/>
        </p:nvSpPr>
        <p:spPr bwMode="auto">
          <a:xfrm rot="-170103">
            <a:off x="3106653" y="3836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1" name="文本框 34"/>
          <p:cNvSpPr txBox="1">
            <a:spLocks noChangeArrowheads="1"/>
          </p:cNvSpPr>
          <p:nvPr/>
        </p:nvSpPr>
        <p:spPr bwMode="auto">
          <a:xfrm rot="-170103">
            <a:off x="4254416" y="3169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2" name="文本框 35"/>
          <p:cNvSpPr txBox="1">
            <a:spLocks noChangeArrowheads="1"/>
          </p:cNvSpPr>
          <p:nvPr/>
        </p:nvSpPr>
        <p:spPr bwMode="auto">
          <a:xfrm rot="-170103">
            <a:off x="4421103" y="39285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3" name="文本框 32"/>
          <p:cNvSpPr txBox="1">
            <a:spLocks noChangeArrowheads="1"/>
          </p:cNvSpPr>
          <p:nvPr/>
        </p:nvSpPr>
        <p:spPr bwMode="auto">
          <a:xfrm rot="-5070842">
            <a:off x="411873" y="2033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4" name="文本框 37"/>
          <p:cNvSpPr txBox="1">
            <a:spLocks noChangeArrowheads="1"/>
          </p:cNvSpPr>
          <p:nvPr/>
        </p:nvSpPr>
        <p:spPr bwMode="auto">
          <a:xfrm rot="4149897">
            <a:off x="1434223" y="2158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5" name="文本框 38"/>
          <p:cNvSpPr txBox="1">
            <a:spLocks noChangeArrowheads="1"/>
          </p:cNvSpPr>
          <p:nvPr/>
        </p:nvSpPr>
        <p:spPr bwMode="auto">
          <a:xfrm rot="-170103">
            <a:off x="419016" y="13361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6" name="文本框 39"/>
          <p:cNvSpPr txBox="1">
            <a:spLocks noChangeArrowheads="1"/>
          </p:cNvSpPr>
          <p:nvPr/>
        </p:nvSpPr>
        <p:spPr bwMode="auto">
          <a:xfrm rot="1029897">
            <a:off x="1435016" y="1683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7" name="文本框 45"/>
          <p:cNvSpPr txBox="1">
            <a:spLocks noChangeArrowheads="1"/>
          </p:cNvSpPr>
          <p:nvPr/>
        </p:nvSpPr>
        <p:spPr bwMode="auto">
          <a:xfrm rot="-1380000">
            <a:off x="2214478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8" name="文本框 46"/>
          <p:cNvSpPr txBox="1">
            <a:spLocks noChangeArrowheads="1"/>
          </p:cNvSpPr>
          <p:nvPr/>
        </p:nvSpPr>
        <p:spPr bwMode="auto">
          <a:xfrm rot="-1380000">
            <a:off x="2784391" y="1315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49" name="文本框 47"/>
          <p:cNvSpPr txBox="1">
            <a:spLocks noChangeArrowheads="1"/>
          </p:cNvSpPr>
          <p:nvPr/>
        </p:nvSpPr>
        <p:spPr bwMode="auto">
          <a:xfrm rot="-180000">
            <a:off x="2512928" y="1879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0" name="文本框 43"/>
          <p:cNvSpPr txBox="1">
            <a:spLocks noChangeArrowheads="1"/>
          </p:cNvSpPr>
          <p:nvPr/>
        </p:nvSpPr>
        <p:spPr bwMode="auto">
          <a:xfrm rot="-1380000">
            <a:off x="3373353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1" name="文本框 44"/>
          <p:cNvSpPr txBox="1">
            <a:spLocks noChangeArrowheads="1"/>
          </p:cNvSpPr>
          <p:nvPr/>
        </p:nvSpPr>
        <p:spPr bwMode="auto">
          <a:xfrm rot="-1380000">
            <a:off x="2946316" y="2118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2" name="文本框 45"/>
          <p:cNvSpPr txBox="1">
            <a:spLocks noChangeArrowheads="1"/>
          </p:cNvSpPr>
          <p:nvPr/>
        </p:nvSpPr>
        <p:spPr bwMode="auto">
          <a:xfrm rot="-1380000">
            <a:off x="3581316" y="22553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3" name="文本框 32"/>
          <p:cNvSpPr txBox="1">
            <a:spLocks noChangeArrowheads="1"/>
          </p:cNvSpPr>
          <p:nvPr/>
        </p:nvSpPr>
        <p:spPr bwMode="auto">
          <a:xfrm rot="1209897">
            <a:off x="5211678" y="35380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4" name="文本框 34"/>
          <p:cNvSpPr txBox="1">
            <a:spLocks noChangeArrowheads="1"/>
          </p:cNvSpPr>
          <p:nvPr/>
        </p:nvSpPr>
        <p:spPr bwMode="auto">
          <a:xfrm rot="-1030866">
            <a:off x="6407860" y="3893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5" name="文本框 36"/>
          <p:cNvSpPr txBox="1">
            <a:spLocks noChangeArrowheads="1"/>
          </p:cNvSpPr>
          <p:nvPr/>
        </p:nvSpPr>
        <p:spPr bwMode="auto">
          <a:xfrm rot="368503">
            <a:off x="5870491" y="2858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6" name="文本框 37"/>
          <p:cNvSpPr txBox="1">
            <a:spLocks noChangeArrowheads="1"/>
          </p:cNvSpPr>
          <p:nvPr/>
        </p:nvSpPr>
        <p:spPr bwMode="auto">
          <a:xfrm rot="829244">
            <a:off x="5381541" y="3973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7" name="文本框 45"/>
          <p:cNvSpPr txBox="1">
            <a:spLocks noChangeArrowheads="1"/>
          </p:cNvSpPr>
          <p:nvPr/>
        </p:nvSpPr>
        <p:spPr bwMode="auto">
          <a:xfrm rot="-4502722">
            <a:off x="6868234" y="249266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8" name="文本框 46"/>
          <p:cNvSpPr txBox="1">
            <a:spLocks noChangeArrowheads="1"/>
          </p:cNvSpPr>
          <p:nvPr/>
        </p:nvSpPr>
        <p:spPr bwMode="auto">
          <a:xfrm rot="2702238">
            <a:off x="7663572" y="3061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59" name="文本框 47"/>
          <p:cNvSpPr txBox="1">
            <a:spLocks noChangeArrowheads="1"/>
          </p:cNvSpPr>
          <p:nvPr/>
        </p:nvSpPr>
        <p:spPr bwMode="auto">
          <a:xfrm rot="-3456638">
            <a:off x="6838072" y="3401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0" name="文本框 49"/>
          <p:cNvSpPr txBox="1">
            <a:spLocks noChangeArrowheads="1"/>
          </p:cNvSpPr>
          <p:nvPr/>
        </p:nvSpPr>
        <p:spPr bwMode="auto">
          <a:xfrm rot="-3180423">
            <a:off x="8203322" y="3264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1" name="文本框 50"/>
          <p:cNvSpPr txBox="1">
            <a:spLocks noChangeArrowheads="1"/>
          </p:cNvSpPr>
          <p:nvPr/>
        </p:nvSpPr>
        <p:spPr bwMode="auto">
          <a:xfrm rot="-3640556">
            <a:off x="7333372" y="3588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2" name="文本框 51"/>
          <p:cNvSpPr txBox="1">
            <a:spLocks noChangeArrowheads="1"/>
          </p:cNvSpPr>
          <p:nvPr/>
        </p:nvSpPr>
        <p:spPr bwMode="auto">
          <a:xfrm rot="1549510">
            <a:off x="8126328" y="24013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3" name="文本框 32"/>
          <p:cNvSpPr txBox="1">
            <a:spLocks noChangeArrowheads="1"/>
          </p:cNvSpPr>
          <p:nvPr/>
        </p:nvSpPr>
        <p:spPr bwMode="auto">
          <a:xfrm rot="4190103">
            <a:off x="4383797" y="2506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4" name="文本框 34"/>
          <p:cNvSpPr txBox="1">
            <a:spLocks noChangeArrowheads="1"/>
          </p:cNvSpPr>
          <p:nvPr/>
        </p:nvSpPr>
        <p:spPr bwMode="auto">
          <a:xfrm rot="8340000">
            <a:off x="5017210" y="3137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5" name="文本框 36"/>
          <p:cNvSpPr txBox="1">
            <a:spLocks noChangeArrowheads="1"/>
          </p:cNvSpPr>
          <p:nvPr/>
        </p:nvSpPr>
        <p:spPr bwMode="auto">
          <a:xfrm rot="-1160763">
            <a:off x="5870491" y="1750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6" name="文本框 37"/>
          <p:cNvSpPr txBox="1">
            <a:spLocks noChangeArrowheads="1"/>
          </p:cNvSpPr>
          <p:nvPr/>
        </p:nvSpPr>
        <p:spPr bwMode="auto">
          <a:xfrm rot="39237">
            <a:off x="5746666" y="2272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7" name="文本框 45"/>
          <p:cNvSpPr txBox="1">
            <a:spLocks noChangeArrowheads="1"/>
          </p:cNvSpPr>
          <p:nvPr/>
        </p:nvSpPr>
        <p:spPr bwMode="auto">
          <a:xfrm rot="-1160763">
            <a:off x="6430878" y="1772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8" name="文本框 46"/>
          <p:cNvSpPr txBox="1">
            <a:spLocks noChangeArrowheads="1"/>
          </p:cNvSpPr>
          <p:nvPr/>
        </p:nvSpPr>
        <p:spPr bwMode="auto">
          <a:xfrm rot="-1160763">
            <a:off x="6800766" y="19870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69" name="文本框 47"/>
          <p:cNvSpPr txBox="1">
            <a:spLocks noChangeArrowheads="1"/>
          </p:cNvSpPr>
          <p:nvPr/>
        </p:nvSpPr>
        <p:spPr bwMode="auto">
          <a:xfrm rot="39237">
            <a:off x="7281778" y="2456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0" name="文本框 49"/>
          <p:cNvSpPr txBox="1">
            <a:spLocks noChangeArrowheads="1"/>
          </p:cNvSpPr>
          <p:nvPr/>
        </p:nvSpPr>
        <p:spPr bwMode="auto">
          <a:xfrm rot="-1160763">
            <a:off x="8118391" y="20664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1" name="文本框 50"/>
          <p:cNvSpPr txBox="1">
            <a:spLocks noChangeArrowheads="1"/>
          </p:cNvSpPr>
          <p:nvPr/>
        </p:nvSpPr>
        <p:spPr bwMode="auto">
          <a:xfrm rot="-1160763">
            <a:off x="7584991" y="19330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2" name="文本框 51"/>
          <p:cNvSpPr txBox="1">
            <a:spLocks noChangeArrowheads="1"/>
          </p:cNvSpPr>
          <p:nvPr/>
        </p:nvSpPr>
        <p:spPr bwMode="auto">
          <a:xfrm rot="-1160763">
            <a:off x="8061241" y="2793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3" name="文本框 32"/>
          <p:cNvSpPr txBox="1">
            <a:spLocks noChangeArrowheads="1"/>
          </p:cNvSpPr>
          <p:nvPr/>
        </p:nvSpPr>
        <p:spPr bwMode="auto">
          <a:xfrm rot="4190103">
            <a:off x="2859797" y="3338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4" name="文本框 34"/>
          <p:cNvSpPr txBox="1">
            <a:spLocks noChangeArrowheads="1"/>
          </p:cNvSpPr>
          <p:nvPr/>
        </p:nvSpPr>
        <p:spPr bwMode="auto">
          <a:xfrm rot="8340000">
            <a:off x="4018672" y="2815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5" name="文本框 36"/>
          <p:cNvSpPr txBox="1">
            <a:spLocks noChangeArrowheads="1"/>
          </p:cNvSpPr>
          <p:nvPr/>
        </p:nvSpPr>
        <p:spPr bwMode="auto">
          <a:xfrm rot="2810103">
            <a:off x="3902784" y="17274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6" name="文本框 37"/>
          <p:cNvSpPr txBox="1">
            <a:spLocks noChangeArrowheads="1"/>
          </p:cNvSpPr>
          <p:nvPr/>
        </p:nvSpPr>
        <p:spPr bwMode="auto">
          <a:xfrm rot="4010103">
            <a:off x="3902784" y="22704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7" name="文本框 45"/>
          <p:cNvSpPr txBox="1">
            <a:spLocks noChangeArrowheads="1"/>
          </p:cNvSpPr>
          <p:nvPr/>
        </p:nvSpPr>
        <p:spPr bwMode="auto">
          <a:xfrm rot="2810103">
            <a:off x="4469522" y="17568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8" name="文本框 46"/>
          <p:cNvSpPr txBox="1">
            <a:spLocks noChangeArrowheads="1"/>
          </p:cNvSpPr>
          <p:nvPr/>
        </p:nvSpPr>
        <p:spPr bwMode="auto">
          <a:xfrm rot="2810103">
            <a:off x="483782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79" name="文本框 47"/>
          <p:cNvSpPr txBox="1">
            <a:spLocks noChangeArrowheads="1"/>
          </p:cNvSpPr>
          <p:nvPr/>
        </p:nvSpPr>
        <p:spPr bwMode="auto">
          <a:xfrm rot="4010103">
            <a:off x="4837822" y="2512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0" name="文本框 49"/>
          <p:cNvSpPr txBox="1">
            <a:spLocks noChangeArrowheads="1"/>
          </p:cNvSpPr>
          <p:nvPr/>
        </p:nvSpPr>
        <p:spPr bwMode="auto">
          <a:xfrm rot="-1160763">
            <a:off x="6321341" y="2544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1" name="文本框 50"/>
          <p:cNvSpPr txBox="1">
            <a:spLocks noChangeArrowheads="1"/>
          </p:cNvSpPr>
          <p:nvPr/>
        </p:nvSpPr>
        <p:spPr bwMode="auto">
          <a:xfrm rot="4020000">
            <a:off x="5314072" y="2629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2" name="文本框 51"/>
          <p:cNvSpPr txBox="1">
            <a:spLocks noChangeArrowheads="1"/>
          </p:cNvSpPr>
          <p:nvPr/>
        </p:nvSpPr>
        <p:spPr bwMode="auto">
          <a:xfrm rot="-1160763">
            <a:off x="5695866" y="3218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3" name="文本框 32"/>
          <p:cNvSpPr txBox="1">
            <a:spLocks noChangeArrowheads="1"/>
          </p:cNvSpPr>
          <p:nvPr/>
        </p:nvSpPr>
        <p:spPr bwMode="auto">
          <a:xfrm rot="5400000">
            <a:off x="1231023" y="322133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4" name="文本框 34"/>
          <p:cNvSpPr txBox="1">
            <a:spLocks noChangeArrowheads="1"/>
          </p:cNvSpPr>
          <p:nvPr/>
        </p:nvSpPr>
        <p:spPr bwMode="auto">
          <a:xfrm rot="8340000">
            <a:off x="1975560" y="35523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5" name="文本框 36"/>
          <p:cNvSpPr txBox="1">
            <a:spLocks noChangeArrowheads="1"/>
          </p:cNvSpPr>
          <p:nvPr/>
        </p:nvSpPr>
        <p:spPr bwMode="auto">
          <a:xfrm rot="2810103">
            <a:off x="1958097" y="2731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6" name="文本框 37"/>
          <p:cNvSpPr txBox="1">
            <a:spLocks noChangeArrowheads="1"/>
          </p:cNvSpPr>
          <p:nvPr/>
        </p:nvSpPr>
        <p:spPr bwMode="auto">
          <a:xfrm rot="5220000">
            <a:off x="2393072" y="3014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7" name="文本框 45"/>
          <p:cNvSpPr txBox="1">
            <a:spLocks noChangeArrowheads="1"/>
          </p:cNvSpPr>
          <p:nvPr/>
        </p:nvSpPr>
        <p:spPr bwMode="auto">
          <a:xfrm rot="2810103">
            <a:off x="2904247" y="2744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8" name="文本框 46"/>
          <p:cNvSpPr txBox="1">
            <a:spLocks noChangeArrowheads="1"/>
          </p:cNvSpPr>
          <p:nvPr/>
        </p:nvSpPr>
        <p:spPr bwMode="auto">
          <a:xfrm rot="4020000">
            <a:off x="796047" y="19632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89" name="文本框 47"/>
          <p:cNvSpPr txBox="1">
            <a:spLocks noChangeArrowheads="1"/>
          </p:cNvSpPr>
          <p:nvPr/>
        </p:nvSpPr>
        <p:spPr bwMode="auto">
          <a:xfrm rot="5220000">
            <a:off x="791284" y="28895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0" name="文本框 49"/>
          <p:cNvSpPr txBox="1">
            <a:spLocks noChangeArrowheads="1"/>
          </p:cNvSpPr>
          <p:nvPr/>
        </p:nvSpPr>
        <p:spPr bwMode="auto">
          <a:xfrm rot="4020000">
            <a:off x="2558172" y="37380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1" name="文本框 50"/>
          <p:cNvSpPr txBox="1">
            <a:spLocks noChangeArrowheads="1"/>
          </p:cNvSpPr>
          <p:nvPr/>
        </p:nvSpPr>
        <p:spPr bwMode="auto">
          <a:xfrm rot="4020000">
            <a:off x="3791659" y="33594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2" name="文本框 51"/>
          <p:cNvSpPr txBox="1">
            <a:spLocks noChangeArrowheads="1"/>
          </p:cNvSpPr>
          <p:nvPr/>
        </p:nvSpPr>
        <p:spPr bwMode="auto">
          <a:xfrm rot="4020000">
            <a:off x="4161548" y="35737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3" name="文本框 32"/>
          <p:cNvSpPr txBox="1">
            <a:spLocks noChangeArrowheads="1"/>
          </p:cNvSpPr>
          <p:nvPr/>
        </p:nvSpPr>
        <p:spPr bwMode="auto">
          <a:xfrm rot="-880739">
            <a:off x="611103" y="251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4" name="文本框 34"/>
          <p:cNvSpPr txBox="1">
            <a:spLocks noChangeArrowheads="1"/>
          </p:cNvSpPr>
          <p:nvPr/>
        </p:nvSpPr>
        <p:spPr bwMode="auto">
          <a:xfrm rot="8340000">
            <a:off x="1348497" y="25918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5" name="文本框 36"/>
          <p:cNvSpPr txBox="1">
            <a:spLocks noChangeArrowheads="1"/>
          </p:cNvSpPr>
          <p:nvPr/>
        </p:nvSpPr>
        <p:spPr bwMode="auto">
          <a:xfrm rot="4020000">
            <a:off x="1764422" y="15092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6" name="文本框 37"/>
          <p:cNvSpPr txBox="1">
            <a:spLocks noChangeArrowheads="1"/>
          </p:cNvSpPr>
          <p:nvPr/>
        </p:nvSpPr>
        <p:spPr bwMode="auto">
          <a:xfrm rot="5220000">
            <a:off x="1764422" y="20521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7" name="文本框 45"/>
          <p:cNvSpPr txBox="1">
            <a:spLocks noChangeArrowheads="1"/>
          </p:cNvSpPr>
          <p:nvPr/>
        </p:nvSpPr>
        <p:spPr bwMode="auto">
          <a:xfrm rot="2810103">
            <a:off x="2320048" y="1525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8" name="文本框 46"/>
          <p:cNvSpPr txBox="1">
            <a:spLocks noChangeArrowheads="1"/>
          </p:cNvSpPr>
          <p:nvPr/>
        </p:nvSpPr>
        <p:spPr bwMode="auto">
          <a:xfrm rot="2810103">
            <a:off x="2689934" y="17401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99" name="文本框 47"/>
          <p:cNvSpPr txBox="1">
            <a:spLocks noChangeArrowheads="1"/>
          </p:cNvSpPr>
          <p:nvPr/>
        </p:nvSpPr>
        <p:spPr bwMode="auto">
          <a:xfrm rot="4010103">
            <a:off x="2424822" y="2312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0" name="文本框 49"/>
          <p:cNvSpPr txBox="1">
            <a:spLocks noChangeArrowheads="1"/>
          </p:cNvSpPr>
          <p:nvPr/>
        </p:nvSpPr>
        <p:spPr bwMode="auto">
          <a:xfrm rot="2810103">
            <a:off x="328207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1" name="文本框 50"/>
          <p:cNvSpPr txBox="1">
            <a:spLocks noChangeArrowheads="1"/>
          </p:cNvSpPr>
          <p:nvPr/>
        </p:nvSpPr>
        <p:spPr bwMode="auto">
          <a:xfrm rot="2810103">
            <a:off x="3164598" y="239900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2" name="文本框 51"/>
          <p:cNvSpPr txBox="1">
            <a:spLocks noChangeArrowheads="1"/>
          </p:cNvSpPr>
          <p:nvPr/>
        </p:nvSpPr>
        <p:spPr bwMode="auto">
          <a:xfrm rot="2810103">
            <a:off x="3534484" y="26133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3" name="文本框 32"/>
          <p:cNvSpPr txBox="1">
            <a:spLocks noChangeArrowheads="1"/>
          </p:cNvSpPr>
          <p:nvPr/>
        </p:nvSpPr>
        <p:spPr bwMode="auto">
          <a:xfrm rot="5400000">
            <a:off x="4840998" y="36753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4" name="文本框 34"/>
          <p:cNvSpPr txBox="1">
            <a:spLocks noChangeArrowheads="1"/>
          </p:cNvSpPr>
          <p:nvPr/>
        </p:nvSpPr>
        <p:spPr bwMode="auto">
          <a:xfrm rot="3159237">
            <a:off x="5914148" y="4006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5" name="文本框 36"/>
          <p:cNvSpPr txBox="1">
            <a:spLocks noChangeArrowheads="1"/>
          </p:cNvSpPr>
          <p:nvPr/>
        </p:nvSpPr>
        <p:spPr bwMode="auto">
          <a:xfrm rot="-1160763">
            <a:off x="6334041" y="2925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6" name="文本框 37"/>
          <p:cNvSpPr txBox="1">
            <a:spLocks noChangeArrowheads="1"/>
          </p:cNvSpPr>
          <p:nvPr/>
        </p:nvSpPr>
        <p:spPr bwMode="auto">
          <a:xfrm rot="39237">
            <a:off x="6334041" y="3468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7" name="文本框 45"/>
          <p:cNvSpPr txBox="1">
            <a:spLocks noChangeArrowheads="1"/>
          </p:cNvSpPr>
          <p:nvPr/>
        </p:nvSpPr>
        <p:spPr bwMode="auto">
          <a:xfrm rot="-1160763">
            <a:off x="6894428" y="2947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8" name="文本框 46"/>
          <p:cNvSpPr txBox="1">
            <a:spLocks noChangeArrowheads="1"/>
          </p:cNvSpPr>
          <p:nvPr/>
        </p:nvSpPr>
        <p:spPr bwMode="auto">
          <a:xfrm rot="-1160763">
            <a:off x="7264316" y="3161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09" name="文本框 47"/>
          <p:cNvSpPr txBox="1">
            <a:spLocks noChangeArrowheads="1"/>
          </p:cNvSpPr>
          <p:nvPr/>
        </p:nvSpPr>
        <p:spPr bwMode="auto">
          <a:xfrm rot="39237">
            <a:off x="6951578" y="37301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10" name="文本框 49"/>
          <p:cNvSpPr txBox="1">
            <a:spLocks noChangeArrowheads="1"/>
          </p:cNvSpPr>
          <p:nvPr/>
        </p:nvSpPr>
        <p:spPr bwMode="auto">
          <a:xfrm rot="-1160763">
            <a:off x="7785016" y="34523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11" name="文本框 50"/>
          <p:cNvSpPr txBox="1">
            <a:spLocks noChangeArrowheads="1"/>
          </p:cNvSpPr>
          <p:nvPr/>
        </p:nvSpPr>
        <p:spPr bwMode="auto">
          <a:xfrm rot="-1160763">
            <a:off x="7738978" y="38206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412" name="文本框 51"/>
          <p:cNvSpPr txBox="1">
            <a:spLocks noChangeArrowheads="1"/>
          </p:cNvSpPr>
          <p:nvPr/>
        </p:nvSpPr>
        <p:spPr bwMode="auto">
          <a:xfrm rot="-1160763">
            <a:off x="6876966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5602" name="TextBox 9"/>
          <p:cNvSpPr txBox="1">
            <a:spLocks noChangeArrowheads="1"/>
          </p:cNvSpPr>
          <p:nvPr/>
        </p:nvSpPr>
        <p:spPr bwMode="auto">
          <a:xfrm>
            <a:off x="193675" y="484188"/>
            <a:ext cx="8829675" cy="149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         cūn  zi  lǐ  méi yǒu shuǐ jǐnɡ xiānɡ qīn men chī</a:t>
            </a:r>
            <a:endParaRPr lang="en-US" altLang="zh-CN" sz="2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shuǐ yào dào hěn yuǎn de   dì fɑnɡ qù  tiāo 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5603" name="Rectangle 7"/>
          <p:cNvSpPr>
            <a:spLocks noChangeArrowheads="1"/>
          </p:cNvSpPr>
          <p:nvPr/>
        </p:nvSpPr>
        <p:spPr bwMode="auto">
          <a:xfrm>
            <a:off x="250825" y="896938"/>
            <a:ext cx="8713788" cy="427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  村 子 里 没 有 水 井，乡 亲 们 吃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水 要 到 很 远 的 地 方 去 挑。毛主席就带领战士和乡亲们挖了一口井。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zh-CN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110" y="3157855"/>
            <a:ext cx="2627630" cy="1761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32"/>
          <p:cNvSpPr txBox="1">
            <a:spLocks noChangeArrowheads="1"/>
          </p:cNvSpPr>
          <p:nvPr/>
        </p:nvSpPr>
        <p:spPr bwMode="auto">
          <a:xfrm>
            <a:off x="4475163" y="2925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Arial" panose="020B0604020202020204" pitchFamily="34" charset="0"/>
            </a:endParaRPr>
          </a:p>
        </p:txBody>
      </p:sp>
      <p:sp>
        <p:nvSpPr>
          <p:cNvPr id="14338" name="文本框 34"/>
          <p:cNvSpPr txBox="1">
            <a:spLocks noChangeArrowheads="1"/>
          </p:cNvSpPr>
          <p:nvPr/>
        </p:nvSpPr>
        <p:spPr bwMode="auto">
          <a:xfrm rot="-280097">
            <a:off x="8160460" y="16266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39" name="文本框 36"/>
          <p:cNvSpPr txBox="1">
            <a:spLocks noChangeArrowheads="1"/>
          </p:cNvSpPr>
          <p:nvPr/>
        </p:nvSpPr>
        <p:spPr bwMode="auto">
          <a:xfrm rot="-5350866">
            <a:off x="5950659" y="13083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0" name="文本框 37"/>
          <p:cNvSpPr txBox="1">
            <a:spLocks noChangeArrowheads="1"/>
          </p:cNvSpPr>
          <p:nvPr/>
        </p:nvSpPr>
        <p:spPr bwMode="auto">
          <a:xfrm rot="-4150866">
            <a:off x="5425197" y="17219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1" name="文本框 45"/>
          <p:cNvSpPr txBox="1">
            <a:spLocks noChangeArrowheads="1"/>
          </p:cNvSpPr>
          <p:nvPr/>
        </p:nvSpPr>
        <p:spPr bwMode="auto">
          <a:xfrm rot="-5350866">
            <a:off x="6517397" y="13377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2" name="文本框 46"/>
          <p:cNvSpPr txBox="1">
            <a:spLocks noChangeArrowheads="1"/>
          </p:cNvSpPr>
          <p:nvPr/>
        </p:nvSpPr>
        <p:spPr bwMode="auto">
          <a:xfrm rot="-424911">
            <a:off x="7164303" y="1569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3" name="文本框 47"/>
          <p:cNvSpPr txBox="1">
            <a:spLocks noChangeArrowheads="1"/>
          </p:cNvSpPr>
          <p:nvPr/>
        </p:nvSpPr>
        <p:spPr bwMode="auto">
          <a:xfrm rot="-4150866">
            <a:off x="7749297" y="2496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4" name="文本框 49"/>
          <p:cNvSpPr txBox="1">
            <a:spLocks noChangeArrowheads="1"/>
          </p:cNvSpPr>
          <p:nvPr/>
        </p:nvSpPr>
        <p:spPr bwMode="auto">
          <a:xfrm rot="657351">
            <a:off x="8264441" y="1182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5" name="文本框 50"/>
          <p:cNvSpPr txBox="1">
            <a:spLocks noChangeArrowheads="1"/>
          </p:cNvSpPr>
          <p:nvPr/>
        </p:nvSpPr>
        <p:spPr bwMode="auto">
          <a:xfrm rot="1480325">
            <a:off x="7488153" y="124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6" name="文本框 51"/>
          <p:cNvSpPr txBox="1">
            <a:spLocks noChangeArrowheads="1"/>
          </p:cNvSpPr>
          <p:nvPr/>
        </p:nvSpPr>
        <p:spPr bwMode="auto">
          <a:xfrm rot="-5350866">
            <a:off x="8460497" y="2712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7" name="文本框 19"/>
          <p:cNvSpPr txBox="1">
            <a:spLocks noChangeArrowheads="1"/>
          </p:cNvSpPr>
          <p:nvPr/>
        </p:nvSpPr>
        <p:spPr bwMode="auto">
          <a:xfrm>
            <a:off x="3262313" y="356076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8" name="文本框 34"/>
          <p:cNvSpPr txBox="1">
            <a:spLocks noChangeArrowheads="1"/>
          </p:cNvSpPr>
          <p:nvPr/>
        </p:nvSpPr>
        <p:spPr bwMode="auto">
          <a:xfrm rot="4149897">
            <a:off x="4558423" y="3498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9" name="文本框 36"/>
          <p:cNvSpPr txBox="1">
            <a:spLocks noChangeArrowheads="1"/>
          </p:cNvSpPr>
          <p:nvPr/>
        </p:nvSpPr>
        <p:spPr bwMode="auto">
          <a:xfrm rot="-1380000">
            <a:off x="3997241" y="13012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0" name="文本框 37"/>
          <p:cNvSpPr txBox="1">
            <a:spLocks noChangeArrowheads="1"/>
          </p:cNvSpPr>
          <p:nvPr/>
        </p:nvSpPr>
        <p:spPr bwMode="auto">
          <a:xfrm rot="-180000">
            <a:off x="4227428" y="2053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1" name="文本框 45"/>
          <p:cNvSpPr txBox="1">
            <a:spLocks noChangeArrowheads="1"/>
          </p:cNvSpPr>
          <p:nvPr/>
        </p:nvSpPr>
        <p:spPr bwMode="auto">
          <a:xfrm rot="-1380000">
            <a:off x="4557628" y="1323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2" name="文本框 46"/>
          <p:cNvSpPr txBox="1">
            <a:spLocks noChangeArrowheads="1"/>
          </p:cNvSpPr>
          <p:nvPr/>
        </p:nvSpPr>
        <p:spPr bwMode="auto">
          <a:xfrm rot="-1380000">
            <a:off x="4927516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3" name="文本框 47"/>
          <p:cNvSpPr txBox="1">
            <a:spLocks noChangeArrowheads="1"/>
          </p:cNvSpPr>
          <p:nvPr/>
        </p:nvSpPr>
        <p:spPr bwMode="auto">
          <a:xfrm rot="-180000">
            <a:off x="5160878" y="22346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4" name="文本框 49"/>
          <p:cNvSpPr txBox="1">
            <a:spLocks noChangeArrowheads="1"/>
          </p:cNvSpPr>
          <p:nvPr/>
        </p:nvSpPr>
        <p:spPr bwMode="auto">
          <a:xfrm rot="-5350866">
            <a:off x="6406272" y="2109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5" name="文本框 50"/>
          <p:cNvSpPr txBox="1">
            <a:spLocks noChangeArrowheads="1"/>
          </p:cNvSpPr>
          <p:nvPr/>
        </p:nvSpPr>
        <p:spPr bwMode="auto">
          <a:xfrm rot="-170103">
            <a:off x="5686341" y="25902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6" name="文本框 51"/>
          <p:cNvSpPr txBox="1">
            <a:spLocks noChangeArrowheads="1"/>
          </p:cNvSpPr>
          <p:nvPr/>
        </p:nvSpPr>
        <p:spPr bwMode="auto">
          <a:xfrm rot="-5350866">
            <a:off x="5934784" y="34261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7" name="文本框 29"/>
          <p:cNvSpPr txBox="1">
            <a:spLocks noChangeArrowheads="1"/>
          </p:cNvSpPr>
          <p:nvPr/>
        </p:nvSpPr>
        <p:spPr bwMode="auto">
          <a:xfrm rot="1209897">
            <a:off x="1233403" y="3874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8" name="文本框 34"/>
          <p:cNvSpPr txBox="1">
            <a:spLocks noChangeArrowheads="1"/>
          </p:cNvSpPr>
          <p:nvPr/>
        </p:nvSpPr>
        <p:spPr bwMode="auto">
          <a:xfrm rot="4149897">
            <a:off x="2237498" y="3455486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9" name="文本框 36"/>
          <p:cNvSpPr txBox="1">
            <a:spLocks noChangeArrowheads="1"/>
          </p:cNvSpPr>
          <p:nvPr/>
        </p:nvSpPr>
        <p:spPr bwMode="auto">
          <a:xfrm rot="-1380000">
            <a:off x="1701716" y="32284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0" name="文本框 37"/>
          <p:cNvSpPr txBox="1">
            <a:spLocks noChangeArrowheads="1"/>
          </p:cNvSpPr>
          <p:nvPr/>
        </p:nvSpPr>
        <p:spPr bwMode="auto">
          <a:xfrm rot="1029897">
            <a:off x="2582778" y="2753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1" name="文本框 45"/>
          <p:cNvSpPr txBox="1">
            <a:spLocks noChangeArrowheads="1"/>
          </p:cNvSpPr>
          <p:nvPr/>
        </p:nvSpPr>
        <p:spPr bwMode="auto">
          <a:xfrm rot="-1380000">
            <a:off x="3259053" y="3145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2" name="文本框 46"/>
          <p:cNvSpPr txBox="1">
            <a:spLocks noChangeArrowheads="1"/>
          </p:cNvSpPr>
          <p:nvPr/>
        </p:nvSpPr>
        <p:spPr bwMode="auto">
          <a:xfrm rot="-170103">
            <a:off x="884153" y="15298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3" name="文本框 47"/>
          <p:cNvSpPr txBox="1">
            <a:spLocks noChangeArrowheads="1"/>
          </p:cNvSpPr>
          <p:nvPr/>
        </p:nvSpPr>
        <p:spPr bwMode="auto">
          <a:xfrm rot="1029897">
            <a:off x="925428" y="33999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4" name="文本框 36"/>
          <p:cNvSpPr txBox="1">
            <a:spLocks noChangeArrowheads="1"/>
          </p:cNvSpPr>
          <p:nvPr/>
        </p:nvSpPr>
        <p:spPr bwMode="auto">
          <a:xfrm rot="-170103">
            <a:off x="3106653" y="3836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5" name="文本框 37"/>
          <p:cNvSpPr txBox="1">
            <a:spLocks noChangeArrowheads="1"/>
          </p:cNvSpPr>
          <p:nvPr/>
        </p:nvSpPr>
        <p:spPr bwMode="auto">
          <a:xfrm rot="-170103">
            <a:off x="4254416" y="3169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6" name="文本框 38"/>
          <p:cNvSpPr txBox="1">
            <a:spLocks noChangeArrowheads="1"/>
          </p:cNvSpPr>
          <p:nvPr/>
        </p:nvSpPr>
        <p:spPr bwMode="auto">
          <a:xfrm rot="-170103">
            <a:off x="4421103" y="39285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7" name="文本框 32"/>
          <p:cNvSpPr txBox="1">
            <a:spLocks noChangeArrowheads="1"/>
          </p:cNvSpPr>
          <p:nvPr/>
        </p:nvSpPr>
        <p:spPr bwMode="auto">
          <a:xfrm rot="-5070842">
            <a:off x="411873" y="2033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8" name="文本框 40"/>
          <p:cNvSpPr txBox="1">
            <a:spLocks noChangeArrowheads="1"/>
          </p:cNvSpPr>
          <p:nvPr/>
        </p:nvSpPr>
        <p:spPr bwMode="auto">
          <a:xfrm rot="4149897">
            <a:off x="1434223" y="2158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69" name="文本框 41"/>
          <p:cNvSpPr txBox="1">
            <a:spLocks noChangeArrowheads="1"/>
          </p:cNvSpPr>
          <p:nvPr/>
        </p:nvSpPr>
        <p:spPr bwMode="auto">
          <a:xfrm rot="-170103">
            <a:off x="419016" y="13361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0" name="文本框 42"/>
          <p:cNvSpPr txBox="1">
            <a:spLocks noChangeArrowheads="1"/>
          </p:cNvSpPr>
          <p:nvPr/>
        </p:nvSpPr>
        <p:spPr bwMode="auto">
          <a:xfrm rot="1029897">
            <a:off x="1435016" y="1683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1" name="文本框 45"/>
          <p:cNvSpPr txBox="1">
            <a:spLocks noChangeArrowheads="1"/>
          </p:cNvSpPr>
          <p:nvPr/>
        </p:nvSpPr>
        <p:spPr bwMode="auto">
          <a:xfrm rot="-1380000">
            <a:off x="2214478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2" name="文本框 46"/>
          <p:cNvSpPr txBox="1">
            <a:spLocks noChangeArrowheads="1"/>
          </p:cNvSpPr>
          <p:nvPr/>
        </p:nvSpPr>
        <p:spPr bwMode="auto">
          <a:xfrm rot="-1380000">
            <a:off x="2784391" y="13155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3" name="文本框 47"/>
          <p:cNvSpPr txBox="1">
            <a:spLocks noChangeArrowheads="1"/>
          </p:cNvSpPr>
          <p:nvPr/>
        </p:nvSpPr>
        <p:spPr bwMode="auto">
          <a:xfrm rot="-180000">
            <a:off x="2512928" y="1879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4" name="文本框 46"/>
          <p:cNvSpPr txBox="1">
            <a:spLocks noChangeArrowheads="1"/>
          </p:cNvSpPr>
          <p:nvPr/>
        </p:nvSpPr>
        <p:spPr bwMode="auto">
          <a:xfrm rot="-1380000">
            <a:off x="3373353" y="1537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5" name="文本框 47"/>
          <p:cNvSpPr txBox="1">
            <a:spLocks noChangeArrowheads="1"/>
          </p:cNvSpPr>
          <p:nvPr/>
        </p:nvSpPr>
        <p:spPr bwMode="auto">
          <a:xfrm rot="-1380000">
            <a:off x="2946316" y="21188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6" name="文本框 48"/>
          <p:cNvSpPr txBox="1">
            <a:spLocks noChangeArrowheads="1"/>
          </p:cNvSpPr>
          <p:nvPr/>
        </p:nvSpPr>
        <p:spPr bwMode="auto">
          <a:xfrm rot="-1380000">
            <a:off x="3581316" y="22553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7" name="文本框 32"/>
          <p:cNvSpPr txBox="1">
            <a:spLocks noChangeArrowheads="1"/>
          </p:cNvSpPr>
          <p:nvPr/>
        </p:nvSpPr>
        <p:spPr bwMode="auto">
          <a:xfrm rot="1209897">
            <a:off x="5211678" y="35380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8" name="文本框 34"/>
          <p:cNvSpPr txBox="1">
            <a:spLocks noChangeArrowheads="1"/>
          </p:cNvSpPr>
          <p:nvPr/>
        </p:nvSpPr>
        <p:spPr bwMode="auto">
          <a:xfrm rot="-1030866">
            <a:off x="6407860" y="38936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79" name="文本框 36"/>
          <p:cNvSpPr txBox="1">
            <a:spLocks noChangeArrowheads="1"/>
          </p:cNvSpPr>
          <p:nvPr/>
        </p:nvSpPr>
        <p:spPr bwMode="auto">
          <a:xfrm rot="368503">
            <a:off x="5870491" y="2858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0" name="文本框 37"/>
          <p:cNvSpPr txBox="1">
            <a:spLocks noChangeArrowheads="1"/>
          </p:cNvSpPr>
          <p:nvPr/>
        </p:nvSpPr>
        <p:spPr bwMode="auto">
          <a:xfrm rot="829244">
            <a:off x="5381541" y="3973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1" name="文本框 45"/>
          <p:cNvSpPr txBox="1">
            <a:spLocks noChangeArrowheads="1"/>
          </p:cNvSpPr>
          <p:nvPr/>
        </p:nvSpPr>
        <p:spPr bwMode="auto">
          <a:xfrm rot="-4502722">
            <a:off x="6868234" y="249266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2" name="文本框 46"/>
          <p:cNvSpPr txBox="1">
            <a:spLocks noChangeArrowheads="1"/>
          </p:cNvSpPr>
          <p:nvPr/>
        </p:nvSpPr>
        <p:spPr bwMode="auto">
          <a:xfrm rot="2702238">
            <a:off x="7663572" y="30617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3" name="文本框 47"/>
          <p:cNvSpPr txBox="1">
            <a:spLocks noChangeArrowheads="1"/>
          </p:cNvSpPr>
          <p:nvPr/>
        </p:nvSpPr>
        <p:spPr bwMode="auto">
          <a:xfrm rot="-3456638">
            <a:off x="6838072" y="3401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4" name="文本框 49"/>
          <p:cNvSpPr txBox="1">
            <a:spLocks noChangeArrowheads="1"/>
          </p:cNvSpPr>
          <p:nvPr/>
        </p:nvSpPr>
        <p:spPr bwMode="auto">
          <a:xfrm rot="-3180423">
            <a:off x="8203322" y="3264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5" name="文本框 50"/>
          <p:cNvSpPr txBox="1">
            <a:spLocks noChangeArrowheads="1"/>
          </p:cNvSpPr>
          <p:nvPr/>
        </p:nvSpPr>
        <p:spPr bwMode="auto">
          <a:xfrm rot="-3640556">
            <a:off x="7333372" y="35888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6" name="文本框 51"/>
          <p:cNvSpPr txBox="1">
            <a:spLocks noChangeArrowheads="1"/>
          </p:cNvSpPr>
          <p:nvPr/>
        </p:nvSpPr>
        <p:spPr bwMode="auto">
          <a:xfrm rot="1549510">
            <a:off x="8126328" y="24013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7" name="文本框 32"/>
          <p:cNvSpPr txBox="1">
            <a:spLocks noChangeArrowheads="1"/>
          </p:cNvSpPr>
          <p:nvPr/>
        </p:nvSpPr>
        <p:spPr bwMode="auto">
          <a:xfrm rot="4190103">
            <a:off x="4383797" y="2506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8" name="文本框 34"/>
          <p:cNvSpPr txBox="1">
            <a:spLocks noChangeArrowheads="1"/>
          </p:cNvSpPr>
          <p:nvPr/>
        </p:nvSpPr>
        <p:spPr bwMode="auto">
          <a:xfrm rot="8340000">
            <a:off x="5017210" y="3137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89" name="文本框 36"/>
          <p:cNvSpPr txBox="1">
            <a:spLocks noChangeArrowheads="1"/>
          </p:cNvSpPr>
          <p:nvPr/>
        </p:nvSpPr>
        <p:spPr bwMode="auto">
          <a:xfrm rot="-1160763">
            <a:off x="5870491" y="1750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0" name="文本框 37"/>
          <p:cNvSpPr txBox="1">
            <a:spLocks noChangeArrowheads="1"/>
          </p:cNvSpPr>
          <p:nvPr/>
        </p:nvSpPr>
        <p:spPr bwMode="auto">
          <a:xfrm rot="39237">
            <a:off x="5746666" y="2272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1" name="文本框 45"/>
          <p:cNvSpPr txBox="1">
            <a:spLocks noChangeArrowheads="1"/>
          </p:cNvSpPr>
          <p:nvPr/>
        </p:nvSpPr>
        <p:spPr bwMode="auto">
          <a:xfrm rot="-1160763">
            <a:off x="6430878" y="17727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2" name="文本框 46"/>
          <p:cNvSpPr txBox="1">
            <a:spLocks noChangeArrowheads="1"/>
          </p:cNvSpPr>
          <p:nvPr/>
        </p:nvSpPr>
        <p:spPr bwMode="auto">
          <a:xfrm rot="-1160763">
            <a:off x="6800766" y="19870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3" name="文本框 47"/>
          <p:cNvSpPr txBox="1">
            <a:spLocks noChangeArrowheads="1"/>
          </p:cNvSpPr>
          <p:nvPr/>
        </p:nvSpPr>
        <p:spPr bwMode="auto">
          <a:xfrm rot="39237">
            <a:off x="7281778" y="2456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4" name="文本框 49"/>
          <p:cNvSpPr txBox="1">
            <a:spLocks noChangeArrowheads="1"/>
          </p:cNvSpPr>
          <p:nvPr/>
        </p:nvSpPr>
        <p:spPr bwMode="auto">
          <a:xfrm rot="-1160763">
            <a:off x="8118391" y="20664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5" name="文本框 50"/>
          <p:cNvSpPr txBox="1">
            <a:spLocks noChangeArrowheads="1"/>
          </p:cNvSpPr>
          <p:nvPr/>
        </p:nvSpPr>
        <p:spPr bwMode="auto">
          <a:xfrm rot="-1160763">
            <a:off x="7584991" y="19330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6" name="文本框 51"/>
          <p:cNvSpPr txBox="1">
            <a:spLocks noChangeArrowheads="1"/>
          </p:cNvSpPr>
          <p:nvPr/>
        </p:nvSpPr>
        <p:spPr bwMode="auto">
          <a:xfrm rot="-1160763">
            <a:off x="8061241" y="27934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7" name="文本框 32"/>
          <p:cNvSpPr txBox="1">
            <a:spLocks noChangeArrowheads="1"/>
          </p:cNvSpPr>
          <p:nvPr/>
        </p:nvSpPr>
        <p:spPr bwMode="auto">
          <a:xfrm rot="4190103">
            <a:off x="2859797" y="33380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8" name="文本框 34"/>
          <p:cNvSpPr txBox="1">
            <a:spLocks noChangeArrowheads="1"/>
          </p:cNvSpPr>
          <p:nvPr/>
        </p:nvSpPr>
        <p:spPr bwMode="auto">
          <a:xfrm rot="8340000">
            <a:off x="4018672" y="28157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99" name="文本框 36"/>
          <p:cNvSpPr txBox="1">
            <a:spLocks noChangeArrowheads="1"/>
          </p:cNvSpPr>
          <p:nvPr/>
        </p:nvSpPr>
        <p:spPr bwMode="auto">
          <a:xfrm rot="2810103">
            <a:off x="3902784" y="17274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0" name="文本框 37"/>
          <p:cNvSpPr txBox="1">
            <a:spLocks noChangeArrowheads="1"/>
          </p:cNvSpPr>
          <p:nvPr/>
        </p:nvSpPr>
        <p:spPr bwMode="auto">
          <a:xfrm rot="4010103">
            <a:off x="3902784" y="22704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1" name="文本框 45"/>
          <p:cNvSpPr txBox="1">
            <a:spLocks noChangeArrowheads="1"/>
          </p:cNvSpPr>
          <p:nvPr/>
        </p:nvSpPr>
        <p:spPr bwMode="auto">
          <a:xfrm rot="2810103">
            <a:off x="4469522" y="17568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2" name="文本框 46"/>
          <p:cNvSpPr txBox="1">
            <a:spLocks noChangeArrowheads="1"/>
          </p:cNvSpPr>
          <p:nvPr/>
        </p:nvSpPr>
        <p:spPr bwMode="auto">
          <a:xfrm rot="2810103">
            <a:off x="483782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3" name="文本框 47"/>
          <p:cNvSpPr txBox="1">
            <a:spLocks noChangeArrowheads="1"/>
          </p:cNvSpPr>
          <p:nvPr/>
        </p:nvSpPr>
        <p:spPr bwMode="auto">
          <a:xfrm rot="4010103">
            <a:off x="4837822" y="25125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4" name="文本框 49"/>
          <p:cNvSpPr txBox="1">
            <a:spLocks noChangeArrowheads="1"/>
          </p:cNvSpPr>
          <p:nvPr/>
        </p:nvSpPr>
        <p:spPr bwMode="auto">
          <a:xfrm rot="-1160763">
            <a:off x="6321341" y="2544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5" name="文本框 50"/>
          <p:cNvSpPr txBox="1">
            <a:spLocks noChangeArrowheads="1"/>
          </p:cNvSpPr>
          <p:nvPr/>
        </p:nvSpPr>
        <p:spPr bwMode="auto">
          <a:xfrm rot="4020000">
            <a:off x="5314072" y="26299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6" name="文本框 51"/>
          <p:cNvSpPr txBox="1">
            <a:spLocks noChangeArrowheads="1"/>
          </p:cNvSpPr>
          <p:nvPr/>
        </p:nvSpPr>
        <p:spPr bwMode="auto">
          <a:xfrm rot="-1160763">
            <a:off x="5695866" y="32189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7" name="文本框 32"/>
          <p:cNvSpPr txBox="1">
            <a:spLocks noChangeArrowheads="1"/>
          </p:cNvSpPr>
          <p:nvPr/>
        </p:nvSpPr>
        <p:spPr bwMode="auto">
          <a:xfrm rot="5400000">
            <a:off x="1231023" y="322133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8" name="文本框 34"/>
          <p:cNvSpPr txBox="1">
            <a:spLocks noChangeArrowheads="1"/>
          </p:cNvSpPr>
          <p:nvPr/>
        </p:nvSpPr>
        <p:spPr bwMode="auto">
          <a:xfrm rot="8340000">
            <a:off x="1975560" y="35523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09" name="文本框 36"/>
          <p:cNvSpPr txBox="1">
            <a:spLocks noChangeArrowheads="1"/>
          </p:cNvSpPr>
          <p:nvPr/>
        </p:nvSpPr>
        <p:spPr bwMode="auto">
          <a:xfrm rot="2810103">
            <a:off x="1958097" y="2731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0" name="文本框 37"/>
          <p:cNvSpPr txBox="1">
            <a:spLocks noChangeArrowheads="1"/>
          </p:cNvSpPr>
          <p:nvPr/>
        </p:nvSpPr>
        <p:spPr bwMode="auto">
          <a:xfrm rot="5220000">
            <a:off x="2393072" y="30141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1" name="文本框 45"/>
          <p:cNvSpPr txBox="1">
            <a:spLocks noChangeArrowheads="1"/>
          </p:cNvSpPr>
          <p:nvPr/>
        </p:nvSpPr>
        <p:spPr bwMode="auto">
          <a:xfrm rot="2810103">
            <a:off x="2904247" y="27442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2" name="文本框 46"/>
          <p:cNvSpPr txBox="1">
            <a:spLocks noChangeArrowheads="1"/>
          </p:cNvSpPr>
          <p:nvPr/>
        </p:nvSpPr>
        <p:spPr bwMode="auto">
          <a:xfrm rot="4020000">
            <a:off x="796047" y="19632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3" name="文本框 47"/>
          <p:cNvSpPr txBox="1">
            <a:spLocks noChangeArrowheads="1"/>
          </p:cNvSpPr>
          <p:nvPr/>
        </p:nvSpPr>
        <p:spPr bwMode="auto">
          <a:xfrm rot="5220000">
            <a:off x="791284" y="28895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4" name="文本框 49"/>
          <p:cNvSpPr txBox="1">
            <a:spLocks noChangeArrowheads="1"/>
          </p:cNvSpPr>
          <p:nvPr/>
        </p:nvSpPr>
        <p:spPr bwMode="auto">
          <a:xfrm rot="4020000">
            <a:off x="2558172" y="37380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5" name="文本框 50"/>
          <p:cNvSpPr txBox="1">
            <a:spLocks noChangeArrowheads="1"/>
          </p:cNvSpPr>
          <p:nvPr/>
        </p:nvSpPr>
        <p:spPr bwMode="auto">
          <a:xfrm rot="4020000">
            <a:off x="3791659" y="335944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6" name="文本框 51"/>
          <p:cNvSpPr txBox="1">
            <a:spLocks noChangeArrowheads="1"/>
          </p:cNvSpPr>
          <p:nvPr/>
        </p:nvSpPr>
        <p:spPr bwMode="auto">
          <a:xfrm rot="4020000">
            <a:off x="4161548" y="35737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7" name="文本框 32"/>
          <p:cNvSpPr txBox="1">
            <a:spLocks noChangeArrowheads="1"/>
          </p:cNvSpPr>
          <p:nvPr/>
        </p:nvSpPr>
        <p:spPr bwMode="auto">
          <a:xfrm rot="-880739">
            <a:off x="611103" y="25140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8" name="文本框 34"/>
          <p:cNvSpPr txBox="1">
            <a:spLocks noChangeArrowheads="1"/>
          </p:cNvSpPr>
          <p:nvPr/>
        </p:nvSpPr>
        <p:spPr bwMode="auto">
          <a:xfrm rot="8340000">
            <a:off x="1348497" y="25918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19" name="文本框 36"/>
          <p:cNvSpPr txBox="1">
            <a:spLocks noChangeArrowheads="1"/>
          </p:cNvSpPr>
          <p:nvPr/>
        </p:nvSpPr>
        <p:spPr bwMode="auto">
          <a:xfrm rot="4020000">
            <a:off x="1764422" y="15092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0" name="文本框 37"/>
          <p:cNvSpPr txBox="1">
            <a:spLocks noChangeArrowheads="1"/>
          </p:cNvSpPr>
          <p:nvPr/>
        </p:nvSpPr>
        <p:spPr bwMode="auto">
          <a:xfrm rot="5220000">
            <a:off x="1764422" y="205213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1" name="文本框 45"/>
          <p:cNvSpPr txBox="1">
            <a:spLocks noChangeArrowheads="1"/>
          </p:cNvSpPr>
          <p:nvPr/>
        </p:nvSpPr>
        <p:spPr bwMode="auto">
          <a:xfrm rot="2810103">
            <a:off x="2320048" y="1525880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2" name="文本框 46"/>
          <p:cNvSpPr txBox="1">
            <a:spLocks noChangeArrowheads="1"/>
          </p:cNvSpPr>
          <p:nvPr/>
        </p:nvSpPr>
        <p:spPr bwMode="auto">
          <a:xfrm rot="2810103">
            <a:off x="2689934" y="1740193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3" name="文本框 47"/>
          <p:cNvSpPr txBox="1">
            <a:spLocks noChangeArrowheads="1"/>
          </p:cNvSpPr>
          <p:nvPr/>
        </p:nvSpPr>
        <p:spPr bwMode="auto">
          <a:xfrm rot="4010103">
            <a:off x="2424822" y="2312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4" name="文本框 49"/>
          <p:cNvSpPr txBox="1">
            <a:spLocks noChangeArrowheads="1"/>
          </p:cNvSpPr>
          <p:nvPr/>
        </p:nvSpPr>
        <p:spPr bwMode="auto">
          <a:xfrm rot="2810103">
            <a:off x="3282072" y="19695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5" name="文本框 50"/>
          <p:cNvSpPr txBox="1">
            <a:spLocks noChangeArrowheads="1"/>
          </p:cNvSpPr>
          <p:nvPr/>
        </p:nvSpPr>
        <p:spPr bwMode="auto">
          <a:xfrm rot="2810103">
            <a:off x="3164598" y="239900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6" name="文本框 51"/>
          <p:cNvSpPr txBox="1">
            <a:spLocks noChangeArrowheads="1"/>
          </p:cNvSpPr>
          <p:nvPr/>
        </p:nvSpPr>
        <p:spPr bwMode="auto">
          <a:xfrm rot="2810103">
            <a:off x="3534484" y="2613318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7" name="文本框 32"/>
          <p:cNvSpPr txBox="1">
            <a:spLocks noChangeArrowheads="1"/>
          </p:cNvSpPr>
          <p:nvPr/>
        </p:nvSpPr>
        <p:spPr bwMode="auto">
          <a:xfrm rot="5400000">
            <a:off x="4840998" y="3675355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8" name="文本框 34"/>
          <p:cNvSpPr txBox="1">
            <a:spLocks noChangeArrowheads="1"/>
          </p:cNvSpPr>
          <p:nvPr/>
        </p:nvSpPr>
        <p:spPr bwMode="auto">
          <a:xfrm rot="3159237">
            <a:off x="5914148" y="400634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29" name="文本框 36"/>
          <p:cNvSpPr txBox="1">
            <a:spLocks noChangeArrowheads="1"/>
          </p:cNvSpPr>
          <p:nvPr/>
        </p:nvSpPr>
        <p:spPr bwMode="auto">
          <a:xfrm rot="-1160763">
            <a:off x="6334041" y="292526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0" name="文本框 37"/>
          <p:cNvSpPr txBox="1">
            <a:spLocks noChangeArrowheads="1"/>
          </p:cNvSpPr>
          <p:nvPr/>
        </p:nvSpPr>
        <p:spPr bwMode="auto">
          <a:xfrm rot="39237">
            <a:off x="6334041" y="34681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1" name="文本框 45"/>
          <p:cNvSpPr txBox="1">
            <a:spLocks noChangeArrowheads="1"/>
          </p:cNvSpPr>
          <p:nvPr/>
        </p:nvSpPr>
        <p:spPr bwMode="auto">
          <a:xfrm rot="-1160763">
            <a:off x="6894428" y="2947487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2" name="文本框 46"/>
          <p:cNvSpPr txBox="1">
            <a:spLocks noChangeArrowheads="1"/>
          </p:cNvSpPr>
          <p:nvPr/>
        </p:nvSpPr>
        <p:spPr bwMode="auto">
          <a:xfrm rot="-1160763">
            <a:off x="7264316" y="3161799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3" name="文本框 47"/>
          <p:cNvSpPr txBox="1">
            <a:spLocks noChangeArrowheads="1"/>
          </p:cNvSpPr>
          <p:nvPr/>
        </p:nvSpPr>
        <p:spPr bwMode="auto">
          <a:xfrm rot="39237">
            <a:off x="6951578" y="373012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4" name="文本框 49"/>
          <p:cNvSpPr txBox="1">
            <a:spLocks noChangeArrowheads="1"/>
          </p:cNvSpPr>
          <p:nvPr/>
        </p:nvSpPr>
        <p:spPr bwMode="auto">
          <a:xfrm rot="-1160763">
            <a:off x="7785016" y="34523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5" name="文本框 50"/>
          <p:cNvSpPr txBox="1">
            <a:spLocks noChangeArrowheads="1"/>
          </p:cNvSpPr>
          <p:nvPr/>
        </p:nvSpPr>
        <p:spPr bwMode="auto">
          <a:xfrm rot="-1160763">
            <a:off x="7738978" y="3820612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436" name="文本框 51"/>
          <p:cNvSpPr txBox="1">
            <a:spLocks noChangeArrowheads="1"/>
          </p:cNvSpPr>
          <p:nvPr/>
        </p:nvSpPr>
        <p:spPr bwMode="auto">
          <a:xfrm rot="-1160763">
            <a:off x="6876966" y="1145674"/>
            <a:ext cx="31290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DBEEC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语文</a:t>
            </a:r>
            <a:endParaRPr lang="zh-CN" altLang="zh-CN" sz="500">
              <a:solidFill>
                <a:srgbClr val="DBEEC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标注: 弯曲线形 1"/>
          <p:cNvSpPr/>
          <p:nvPr/>
        </p:nvSpPr>
        <p:spPr>
          <a:xfrm>
            <a:off x="4140200" y="1146175"/>
            <a:ext cx="1800225" cy="477838"/>
          </a:xfrm>
          <a:prstGeom prst="borderCallout2">
            <a:avLst>
              <a:gd name="adj1" fmla="val 29729"/>
              <a:gd name="adj2" fmla="val -1407"/>
              <a:gd name="adj3" fmla="val 15846"/>
              <a:gd name="adj4" fmla="val -12819"/>
              <a:gd name="adj5" fmla="val -76266"/>
              <a:gd name="adj6" fmla="val -1280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9698" name="Rectangle 7"/>
          <p:cNvSpPr>
            <a:spLocks noChangeArrowheads="1"/>
          </p:cNvSpPr>
          <p:nvPr/>
        </p:nvSpPr>
        <p:spPr bwMode="auto">
          <a:xfrm>
            <a:off x="219075" y="933450"/>
            <a:ext cx="8685213" cy="251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  解 放 以 后，乡 亲 们 在 井 旁 边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立 了 一 块 石 碑，上 面 刻 着：“吃 水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不 忘 挖 井 人，时 刻 想 念  毛 主 席。”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9699" name="TextBox 9"/>
          <p:cNvSpPr txBox="1">
            <a:spLocks noChangeArrowheads="1"/>
          </p:cNvSpPr>
          <p:nvPr/>
        </p:nvSpPr>
        <p:spPr bwMode="auto">
          <a:xfrm>
            <a:off x="292100" y="558800"/>
            <a:ext cx="8829675" cy="232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        jiě fànɡ  yǐ hòu  xiānɡ qīn men zài jǐnɡ pánɡ biān </a:t>
            </a:r>
            <a:endParaRPr lang="en-US" altLang="zh-CN" sz="2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lì  le  yí  kuài shí bēi shànɡ miàn kè  zhe     chī shuǐ</a:t>
            </a:r>
            <a:endParaRPr lang="en-US" altLang="zh-CN" sz="2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>
                <a:latin typeface="Times New Roman" panose="02020603050405020304" pitchFamily="49" charset="-122"/>
                <a:ea typeface="楷体" panose="02010609060101010101" pitchFamily="49" charset="-122"/>
              </a:rPr>
              <a:t>bú wànɡ  wā jǐnɡ rén  shí  kè xiǎnɡ niàn máo  zhǔ  xí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105650" y="2490788"/>
            <a:ext cx="13668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92100" y="3359150"/>
            <a:ext cx="80375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684213" y="3714750"/>
            <a:ext cx="66532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思考：谁不会忘记“挖井人”呢？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595688" y="193675"/>
            <a:ext cx="2921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沙洲坝村人民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698" grpId="0"/>
      <p:bldP spid="29699" grpId="0"/>
      <p:bldP spid="2970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1"/>
          <p:cNvGrpSpPr/>
          <p:nvPr/>
        </p:nvGrpSpPr>
        <p:grpSpPr>
          <a:xfrm>
            <a:off x="179388" y="111125"/>
            <a:ext cx="2732087" cy="949325"/>
            <a:chOff x="179512" y="110824"/>
            <a:chExt cx="2732434" cy="949544"/>
          </a:xfrm>
        </p:grpSpPr>
        <p:sp>
          <p:nvSpPr>
            <p:cNvPr id="16386" name="文本框 2"/>
            <p:cNvSpPr txBox="1">
              <a:spLocks noChangeArrowheads="1"/>
            </p:cNvSpPr>
            <p:nvPr/>
          </p:nvSpPr>
          <p:spPr bwMode="auto">
            <a:xfrm>
              <a:off x="984964" y="411452"/>
              <a:ext cx="1926982" cy="5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387" name="Picture 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9512" y="110824"/>
              <a:ext cx="991131" cy="94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5" name="组合 3"/>
          <p:cNvGrpSpPr/>
          <p:nvPr/>
        </p:nvGrpSpPr>
        <p:grpSpPr>
          <a:xfrm>
            <a:off x="1117600" y="1582738"/>
            <a:ext cx="6051550" cy="1978025"/>
            <a:chOff x="323528" y="2859355"/>
            <a:chExt cx="6051049" cy="1978341"/>
          </a:xfrm>
        </p:grpSpPr>
        <p:sp>
          <p:nvSpPr>
            <p:cNvPr id="16389" name="TextBox 4"/>
            <p:cNvSpPr txBox="1">
              <a:spLocks noChangeArrowheads="1"/>
            </p:cNvSpPr>
            <p:nvPr/>
          </p:nvSpPr>
          <p:spPr bwMode="auto">
            <a:xfrm>
              <a:off x="2483768" y="2859355"/>
              <a:ext cx="3890809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FF"/>
                  </a:solidFill>
                </a:rPr>
                <a:t>吃水人指的是谁？</a:t>
              </a:r>
              <a:endParaRPr lang="zh-CN" altLang="en-US" sz="3600" b="1">
                <a:solidFill>
                  <a:srgbClr val="0000FF"/>
                </a:solidFill>
              </a:endParaRPr>
            </a:p>
          </p:txBody>
        </p:sp>
        <p:sp>
          <p:nvSpPr>
            <p:cNvPr id="16390" name="TextBox 13"/>
            <p:cNvSpPr txBox="1">
              <a:spLocks noChangeArrowheads="1"/>
            </p:cNvSpPr>
            <p:nvPr/>
          </p:nvSpPr>
          <p:spPr bwMode="auto">
            <a:xfrm>
              <a:off x="2483768" y="3579861"/>
              <a:ext cx="38908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0000FF"/>
                  </a:solidFill>
                </a:rPr>
                <a:t>挖井人又是谁呢？</a:t>
              </a:r>
              <a:endParaRPr lang="zh-CN" altLang="en-US" sz="3600" b="1">
                <a:solidFill>
                  <a:srgbClr val="0000FF"/>
                </a:solidFill>
              </a:endParaRPr>
            </a:p>
          </p:txBody>
        </p:sp>
        <p:pic>
          <p:nvPicPr>
            <p:cNvPr id="16391" name="图片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3528" y="2859782"/>
              <a:ext cx="2016224" cy="1977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2359</Words>
  <Application>WPS 演示</Application>
  <PresentationFormat>On-screen Show (16:9)</PresentationFormat>
  <Paragraphs>1393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Times New Roman</vt:lpstr>
      <vt:lpstr>楷体</vt:lpstr>
      <vt:lpstr>Times New Roman</vt:lpstr>
      <vt:lpstr>Times New Roman</vt:lpstr>
      <vt:lpstr>黑体</vt:lpstr>
      <vt:lpstr>Calibri</vt:lpstr>
      <vt:lpstr>Arial Unicode MS</vt:lpstr>
      <vt:lpstr>等线</vt:lpstr>
      <vt:lpstr>数学</vt:lpstr>
      <vt:lpstr>1 吃水不忘挖井人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2021-04-02T15:03:00Z</cp:lastPrinted>
  <dcterms:created xsi:type="dcterms:W3CDTF">2021-04-02T15:03:00Z</dcterms:created>
  <dcterms:modified xsi:type="dcterms:W3CDTF">2021-07-30T05:56:55Z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